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86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12" y="-3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178750"/>
            <a:ext cx="9906000" cy="47089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ペットボトルの</a:t>
            </a:r>
            <a:r>
              <a:rPr lang="en-US" altLang="ja-JP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中身は</a:t>
            </a:r>
            <a:r>
              <a:rPr lang="ja-JP" altLang="en-US" sz="10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空にして</a:t>
            </a:r>
            <a:r>
              <a:rPr lang="en-US" altLang="ja-JP" sz="10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0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ゴミ箱へ</a:t>
            </a:r>
            <a:endParaRPr lang="en-US" altLang="ja-JP" sz="10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977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178750"/>
            <a:ext cx="9906000" cy="47089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ペットボトルの</a:t>
            </a:r>
            <a: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中身は空にして</a:t>
            </a:r>
            <a: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ゴミ箱へ</a:t>
            </a:r>
            <a:endParaRPr lang="en-US" altLang="ja-JP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30086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2162690" y="739347"/>
            <a:ext cx="5663691" cy="5817397"/>
            <a:chOff x="2018520" y="3667146"/>
            <a:chExt cx="2518981" cy="2587343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2018520" y="3667146"/>
              <a:ext cx="2518981" cy="2361798"/>
              <a:chOff x="2018520" y="3667146"/>
              <a:chExt cx="2518981" cy="2361798"/>
            </a:xfrm>
          </p:grpSpPr>
          <p:sp>
            <p:nvSpPr>
              <p:cNvPr id="19" name="正方形/長方形 32"/>
              <p:cNvSpPr/>
              <p:nvPr/>
            </p:nvSpPr>
            <p:spPr>
              <a:xfrm>
                <a:off x="2018520" y="4663440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片側の 2 つの角を丸めた四角形 19"/>
              <p:cNvSpPr/>
              <p:nvPr/>
            </p:nvSpPr>
            <p:spPr>
              <a:xfrm>
                <a:off x="2019479" y="4381681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2176010" y="5223761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smtClean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0" name="グループ化 29"/>
              <p:cNvGrpSpPr/>
              <p:nvPr/>
            </p:nvGrpSpPr>
            <p:grpSpPr>
              <a:xfrm>
                <a:off x="2965517" y="3667146"/>
                <a:ext cx="1571984" cy="1537693"/>
                <a:chOff x="2965517" y="3667146"/>
                <a:chExt cx="1571984" cy="1537693"/>
              </a:xfrm>
            </p:grpSpPr>
            <p:sp>
              <p:nvSpPr>
                <p:cNvPr id="31" name="フリーフォーム 30"/>
                <p:cNvSpPr/>
                <p:nvPr/>
              </p:nvSpPr>
              <p:spPr>
                <a:xfrm>
                  <a:off x="3091904" y="3667146"/>
                  <a:ext cx="698424" cy="474568"/>
                </a:xfrm>
                <a:custGeom>
                  <a:avLst/>
                  <a:gdLst>
                    <a:gd name="connsiteX0" fmla="*/ 183094 w 676108"/>
                    <a:gd name="connsiteY0" fmla="*/ 467679 h 468007"/>
                    <a:gd name="connsiteX1" fmla="*/ 214 w 676108"/>
                    <a:gd name="connsiteY1" fmla="*/ 305119 h 468007"/>
                    <a:gd name="connsiteX2" fmla="*/ 223734 w 676108"/>
                    <a:gd name="connsiteY2" fmla="*/ 30799 h 468007"/>
                    <a:gd name="connsiteX3" fmla="*/ 198334 w 676108"/>
                    <a:gd name="connsiteY3" fmla="*/ 193359 h 468007"/>
                    <a:gd name="connsiteX4" fmla="*/ 630134 w 676108"/>
                    <a:gd name="connsiteY4" fmla="*/ 319 h 468007"/>
                    <a:gd name="connsiteX5" fmla="*/ 274534 w 676108"/>
                    <a:gd name="connsiteY5" fmla="*/ 249239 h 468007"/>
                    <a:gd name="connsiteX6" fmla="*/ 675854 w 676108"/>
                    <a:gd name="connsiteY6" fmla="*/ 284799 h 468007"/>
                    <a:gd name="connsiteX7" fmla="*/ 203414 w 676108"/>
                    <a:gd name="connsiteY7" fmla="*/ 345759 h 468007"/>
                    <a:gd name="connsiteX8" fmla="*/ 183094 w 676108"/>
                    <a:gd name="connsiteY8" fmla="*/ 467679 h 468007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4630 w 677644"/>
                    <a:gd name="connsiteY0" fmla="*/ 474453 h 474781"/>
                    <a:gd name="connsiteX1" fmla="*/ 1750 w 677644"/>
                    <a:gd name="connsiteY1" fmla="*/ 311893 h 474781"/>
                    <a:gd name="connsiteX2" fmla="*/ 309090 w 677644"/>
                    <a:gd name="connsiteY2" fmla="*/ 14713 h 474781"/>
                    <a:gd name="connsiteX3" fmla="*/ 199870 w 677644"/>
                    <a:gd name="connsiteY3" fmla="*/ 200133 h 474781"/>
                    <a:gd name="connsiteX4" fmla="*/ 631670 w 677644"/>
                    <a:gd name="connsiteY4" fmla="*/ 7093 h 474781"/>
                    <a:gd name="connsiteX5" fmla="*/ 276070 w 677644"/>
                    <a:gd name="connsiteY5" fmla="*/ 256013 h 474781"/>
                    <a:gd name="connsiteX6" fmla="*/ 677390 w 677644"/>
                    <a:gd name="connsiteY6" fmla="*/ 291573 h 474781"/>
                    <a:gd name="connsiteX7" fmla="*/ 204950 w 677644"/>
                    <a:gd name="connsiteY7" fmla="*/ 352533 h 474781"/>
                    <a:gd name="connsiteX8" fmla="*/ 184630 w 677644"/>
                    <a:gd name="connsiteY8" fmla="*/ 474453 h 474781"/>
                    <a:gd name="connsiteX0" fmla="*/ 229196 w 676490"/>
                    <a:gd name="connsiteY0" fmla="*/ 457308 h 457695"/>
                    <a:gd name="connsiteX1" fmla="*/ 596 w 676490"/>
                    <a:gd name="connsiteY1" fmla="*/ 311893 h 457695"/>
                    <a:gd name="connsiteX2" fmla="*/ 307936 w 676490"/>
                    <a:gd name="connsiteY2" fmla="*/ 14713 h 457695"/>
                    <a:gd name="connsiteX3" fmla="*/ 198716 w 676490"/>
                    <a:gd name="connsiteY3" fmla="*/ 200133 h 457695"/>
                    <a:gd name="connsiteX4" fmla="*/ 630516 w 676490"/>
                    <a:gd name="connsiteY4" fmla="*/ 7093 h 457695"/>
                    <a:gd name="connsiteX5" fmla="*/ 274916 w 676490"/>
                    <a:gd name="connsiteY5" fmla="*/ 256013 h 457695"/>
                    <a:gd name="connsiteX6" fmla="*/ 676236 w 676490"/>
                    <a:gd name="connsiteY6" fmla="*/ 291573 h 457695"/>
                    <a:gd name="connsiteX7" fmla="*/ 203796 w 676490"/>
                    <a:gd name="connsiteY7" fmla="*/ 352533 h 457695"/>
                    <a:gd name="connsiteX8" fmla="*/ 229196 w 676490"/>
                    <a:gd name="connsiteY8" fmla="*/ 457308 h 457695"/>
                    <a:gd name="connsiteX0" fmla="*/ 229251 w 676545"/>
                    <a:gd name="connsiteY0" fmla="*/ 457308 h 466607"/>
                    <a:gd name="connsiteX1" fmla="*/ 651 w 676545"/>
                    <a:gd name="connsiteY1" fmla="*/ 311893 h 466607"/>
                    <a:gd name="connsiteX2" fmla="*/ 307991 w 676545"/>
                    <a:gd name="connsiteY2" fmla="*/ 14713 h 466607"/>
                    <a:gd name="connsiteX3" fmla="*/ 198771 w 676545"/>
                    <a:gd name="connsiteY3" fmla="*/ 200133 h 466607"/>
                    <a:gd name="connsiteX4" fmla="*/ 630571 w 676545"/>
                    <a:gd name="connsiteY4" fmla="*/ 7093 h 466607"/>
                    <a:gd name="connsiteX5" fmla="*/ 274971 w 676545"/>
                    <a:gd name="connsiteY5" fmla="*/ 256013 h 466607"/>
                    <a:gd name="connsiteX6" fmla="*/ 676291 w 676545"/>
                    <a:gd name="connsiteY6" fmla="*/ 291573 h 466607"/>
                    <a:gd name="connsiteX7" fmla="*/ 203851 w 676545"/>
                    <a:gd name="connsiteY7" fmla="*/ 352533 h 466607"/>
                    <a:gd name="connsiteX8" fmla="*/ 229251 w 676545"/>
                    <a:gd name="connsiteY8" fmla="*/ 457308 h 466607"/>
                    <a:gd name="connsiteX0" fmla="*/ 212484 w 676923"/>
                    <a:gd name="connsiteY0" fmla="*/ 497313 h 504924"/>
                    <a:gd name="connsiteX1" fmla="*/ 1029 w 676923"/>
                    <a:gd name="connsiteY1" fmla="*/ 311893 h 504924"/>
                    <a:gd name="connsiteX2" fmla="*/ 308369 w 676923"/>
                    <a:gd name="connsiteY2" fmla="*/ 14713 h 504924"/>
                    <a:gd name="connsiteX3" fmla="*/ 199149 w 676923"/>
                    <a:gd name="connsiteY3" fmla="*/ 200133 h 504924"/>
                    <a:gd name="connsiteX4" fmla="*/ 630949 w 676923"/>
                    <a:gd name="connsiteY4" fmla="*/ 7093 h 504924"/>
                    <a:gd name="connsiteX5" fmla="*/ 275349 w 676923"/>
                    <a:gd name="connsiteY5" fmla="*/ 256013 h 504924"/>
                    <a:gd name="connsiteX6" fmla="*/ 676669 w 676923"/>
                    <a:gd name="connsiteY6" fmla="*/ 291573 h 504924"/>
                    <a:gd name="connsiteX7" fmla="*/ 204229 w 676923"/>
                    <a:gd name="connsiteY7" fmla="*/ 352533 h 504924"/>
                    <a:gd name="connsiteX8" fmla="*/ 212484 w 676923"/>
                    <a:gd name="connsiteY8" fmla="*/ 497313 h 504924"/>
                    <a:gd name="connsiteX0" fmla="*/ 211640 w 676079"/>
                    <a:gd name="connsiteY0" fmla="*/ 497313 h 508702"/>
                    <a:gd name="connsiteX1" fmla="*/ 185 w 676079"/>
                    <a:gd name="connsiteY1" fmla="*/ 311893 h 508702"/>
                    <a:gd name="connsiteX2" fmla="*/ 307525 w 676079"/>
                    <a:gd name="connsiteY2" fmla="*/ 14713 h 508702"/>
                    <a:gd name="connsiteX3" fmla="*/ 198305 w 676079"/>
                    <a:gd name="connsiteY3" fmla="*/ 200133 h 508702"/>
                    <a:gd name="connsiteX4" fmla="*/ 630105 w 676079"/>
                    <a:gd name="connsiteY4" fmla="*/ 7093 h 508702"/>
                    <a:gd name="connsiteX5" fmla="*/ 274505 w 676079"/>
                    <a:gd name="connsiteY5" fmla="*/ 256013 h 508702"/>
                    <a:gd name="connsiteX6" fmla="*/ 675825 w 676079"/>
                    <a:gd name="connsiteY6" fmla="*/ 291573 h 508702"/>
                    <a:gd name="connsiteX7" fmla="*/ 203385 w 676079"/>
                    <a:gd name="connsiteY7" fmla="*/ 352533 h 508702"/>
                    <a:gd name="connsiteX8" fmla="*/ 211640 w 676079"/>
                    <a:gd name="connsiteY8" fmla="*/ 497313 h 508702"/>
                    <a:gd name="connsiteX0" fmla="*/ 211640 w 676916"/>
                    <a:gd name="connsiteY0" fmla="*/ 497313 h 508702"/>
                    <a:gd name="connsiteX1" fmla="*/ 185 w 676916"/>
                    <a:gd name="connsiteY1" fmla="*/ 311893 h 508702"/>
                    <a:gd name="connsiteX2" fmla="*/ 307525 w 676916"/>
                    <a:gd name="connsiteY2" fmla="*/ 14713 h 508702"/>
                    <a:gd name="connsiteX3" fmla="*/ 198305 w 676916"/>
                    <a:gd name="connsiteY3" fmla="*/ 200133 h 508702"/>
                    <a:gd name="connsiteX4" fmla="*/ 630105 w 676916"/>
                    <a:gd name="connsiteY4" fmla="*/ 7093 h 508702"/>
                    <a:gd name="connsiteX5" fmla="*/ 274505 w 676916"/>
                    <a:gd name="connsiteY5" fmla="*/ 256013 h 508702"/>
                    <a:gd name="connsiteX6" fmla="*/ 675825 w 676916"/>
                    <a:gd name="connsiteY6" fmla="*/ 291573 h 508702"/>
                    <a:gd name="connsiteX7" fmla="*/ 203385 w 676916"/>
                    <a:gd name="connsiteY7" fmla="*/ 352533 h 508702"/>
                    <a:gd name="connsiteX8" fmla="*/ 211640 w 676916"/>
                    <a:gd name="connsiteY8" fmla="*/ 497313 h 508702"/>
                    <a:gd name="connsiteX0" fmla="*/ 211640 w 633180"/>
                    <a:gd name="connsiteY0" fmla="*/ 497313 h 508702"/>
                    <a:gd name="connsiteX1" fmla="*/ 185 w 633180"/>
                    <a:gd name="connsiteY1" fmla="*/ 311893 h 508702"/>
                    <a:gd name="connsiteX2" fmla="*/ 307525 w 633180"/>
                    <a:gd name="connsiteY2" fmla="*/ 14713 h 508702"/>
                    <a:gd name="connsiteX3" fmla="*/ 198305 w 633180"/>
                    <a:gd name="connsiteY3" fmla="*/ 200133 h 508702"/>
                    <a:gd name="connsiteX4" fmla="*/ 630105 w 633180"/>
                    <a:gd name="connsiteY4" fmla="*/ 7093 h 508702"/>
                    <a:gd name="connsiteX5" fmla="*/ 274505 w 633180"/>
                    <a:gd name="connsiteY5" fmla="*/ 256013 h 508702"/>
                    <a:gd name="connsiteX6" fmla="*/ 574860 w 633180"/>
                    <a:gd name="connsiteY6" fmla="*/ 325863 h 508702"/>
                    <a:gd name="connsiteX7" fmla="*/ 203385 w 633180"/>
                    <a:gd name="connsiteY7" fmla="*/ 352533 h 508702"/>
                    <a:gd name="connsiteX8" fmla="*/ 211640 w 633180"/>
                    <a:gd name="connsiteY8" fmla="*/ 497313 h 508702"/>
                    <a:gd name="connsiteX0" fmla="*/ 211640 w 697596"/>
                    <a:gd name="connsiteY0" fmla="*/ 486855 h 498244"/>
                    <a:gd name="connsiteX1" fmla="*/ 185 w 697596"/>
                    <a:gd name="connsiteY1" fmla="*/ 301435 h 498244"/>
                    <a:gd name="connsiteX2" fmla="*/ 307525 w 697596"/>
                    <a:gd name="connsiteY2" fmla="*/ 4255 h 498244"/>
                    <a:gd name="connsiteX3" fmla="*/ 198305 w 697596"/>
                    <a:gd name="connsiteY3" fmla="*/ 189675 h 498244"/>
                    <a:gd name="connsiteX4" fmla="*/ 694875 w 697596"/>
                    <a:gd name="connsiteY4" fmla="*/ 74740 h 498244"/>
                    <a:gd name="connsiteX5" fmla="*/ 274505 w 697596"/>
                    <a:gd name="connsiteY5" fmla="*/ 245555 h 498244"/>
                    <a:gd name="connsiteX6" fmla="*/ 574860 w 697596"/>
                    <a:gd name="connsiteY6" fmla="*/ 315405 h 498244"/>
                    <a:gd name="connsiteX7" fmla="*/ 203385 w 697596"/>
                    <a:gd name="connsiteY7" fmla="*/ 342075 h 498244"/>
                    <a:gd name="connsiteX8" fmla="*/ 211640 w 697596"/>
                    <a:gd name="connsiteY8" fmla="*/ 486855 h 498244"/>
                    <a:gd name="connsiteX0" fmla="*/ 213258 w 699214"/>
                    <a:gd name="connsiteY0" fmla="*/ 451954 h 459345"/>
                    <a:gd name="connsiteX1" fmla="*/ 1803 w 699214"/>
                    <a:gd name="connsiteY1" fmla="*/ 266534 h 459345"/>
                    <a:gd name="connsiteX2" fmla="*/ 343433 w 699214"/>
                    <a:gd name="connsiteY2" fmla="*/ 3644 h 459345"/>
                    <a:gd name="connsiteX3" fmla="*/ 199923 w 699214"/>
                    <a:gd name="connsiteY3" fmla="*/ 154774 h 459345"/>
                    <a:gd name="connsiteX4" fmla="*/ 696493 w 699214"/>
                    <a:gd name="connsiteY4" fmla="*/ 39839 h 459345"/>
                    <a:gd name="connsiteX5" fmla="*/ 276123 w 699214"/>
                    <a:gd name="connsiteY5" fmla="*/ 210654 h 459345"/>
                    <a:gd name="connsiteX6" fmla="*/ 576478 w 699214"/>
                    <a:gd name="connsiteY6" fmla="*/ 280504 h 459345"/>
                    <a:gd name="connsiteX7" fmla="*/ 205003 w 699214"/>
                    <a:gd name="connsiteY7" fmla="*/ 307174 h 459345"/>
                    <a:gd name="connsiteX8" fmla="*/ 213258 w 699214"/>
                    <a:gd name="connsiteY8" fmla="*/ 451954 h 459345"/>
                    <a:gd name="connsiteX0" fmla="*/ 211640 w 697596"/>
                    <a:gd name="connsiteY0" fmla="*/ 453357 h 464746"/>
                    <a:gd name="connsiteX1" fmla="*/ 185 w 697596"/>
                    <a:gd name="connsiteY1" fmla="*/ 267937 h 464746"/>
                    <a:gd name="connsiteX2" fmla="*/ 341815 w 697596"/>
                    <a:gd name="connsiteY2" fmla="*/ 5047 h 464746"/>
                    <a:gd name="connsiteX3" fmla="*/ 198305 w 697596"/>
                    <a:gd name="connsiteY3" fmla="*/ 156177 h 464746"/>
                    <a:gd name="connsiteX4" fmla="*/ 694875 w 697596"/>
                    <a:gd name="connsiteY4" fmla="*/ 41242 h 464746"/>
                    <a:gd name="connsiteX5" fmla="*/ 274505 w 697596"/>
                    <a:gd name="connsiteY5" fmla="*/ 212057 h 464746"/>
                    <a:gd name="connsiteX6" fmla="*/ 574860 w 697596"/>
                    <a:gd name="connsiteY6" fmla="*/ 281907 h 464746"/>
                    <a:gd name="connsiteX7" fmla="*/ 203385 w 697596"/>
                    <a:gd name="connsiteY7" fmla="*/ 308577 h 464746"/>
                    <a:gd name="connsiteX8" fmla="*/ 211640 w 697596"/>
                    <a:gd name="connsiteY8" fmla="*/ 453357 h 464746"/>
                    <a:gd name="connsiteX0" fmla="*/ 196771 w 699872"/>
                    <a:gd name="connsiteY0" fmla="*/ 463411 h 470445"/>
                    <a:gd name="connsiteX1" fmla="*/ 2461 w 699872"/>
                    <a:gd name="connsiteY1" fmla="*/ 266561 h 470445"/>
                    <a:gd name="connsiteX2" fmla="*/ 344091 w 699872"/>
                    <a:gd name="connsiteY2" fmla="*/ 3671 h 470445"/>
                    <a:gd name="connsiteX3" fmla="*/ 200581 w 699872"/>
                    <a:gd name="connsiteY3" fmla="*/ 154801 h 470445"/>
                    <a:gd name="connsiteX4" fmla="*/ 697151 w 699872"/>
                    <a:gd name="connsiteY4" fmla="*/ 39866 h 470445"/>
                    <a:gd name="connsiteX5" fmla="*/ 276781 w 699872"/>
                    <a:gd name="connsiteY5" fmla="*/ 210681 h 470445"/>
                    <a:gd name="connsiteX6" fmla="*/ 577136 w 699872"/>
                    <a:gd name="connsiteY6" fmla="*/ 280531 h 470445"/>
                    <a:gd name="connsiteX7" fmla="*/ 205661 w 699872"/>
                    <a:gd name="connsiteY7" fmla="*/ 307201 h 470445"/>
                    <a:gd name="connsiteX8" fmla="*/ 196771 w 699872"/>
                    <a:gd name="connsiteY8" fmla="*/ 463411 h 470445"/>
                    <a:gd name="connsiteX0" fmla="*/ 195323 w 698424"/>
                    <a:gd name="connsiteY0" fmla="*/ 464593 h 474568"/>
                    <a:gd name="connsiteX1" fmla="*/ 1013 w 698424"/>
                    <a:gd name="connsiteY1" fmla="*/ 267743 h 474568"/>
                    <a:gd name="connsiteX2" fmla="*/ 342643 w 698424"/>
                    <a:gd name="connsiteY2" fmla="*/ 4853 h 474568"/>
                    <a:gd name="connsiteX3" fmla="*/ 199133 w 698424"/>
                    <a:gd name="connsiteY3" fmla="*/ 155983 h 474568"/>
                    <a:gd name="connsiteX4" fmla="*/ 695703 w 698424"/>
                    <a:gd name="connsiteY4" fmla="*/ 41048 h 474568"/>
                    <a:gd name="connsiteX5" fmla="*/ 275333 w 698424"/>
                    <a:gd name="connsiteY5" fmla="*/ 211863 h 474568"/>
                    <a:gd name="connsiteX6" fmla="*/ 575688 w 698424"/>
                    <a:gd name="connsiteY6" fmla="*/ 281713 h 474568"/>
                    <a:gd name="connsiteX7" fmla="*/ 204213 w 698424"/>
                    <a:gd name="connsiteY7" fmla="*/ 308383 h 474568"/>
                    <a:gd name="connsiteX8" fmla="*/ 195323 w 698424"/>
                    <a:gd name="connsiteY8" fmla="*/ 464593 h 47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24" h="474568">
                      <a:moveTo>
                        <a:pt x="195323" y="464593"/>
                      </a:moveTo>
                      <a:cubicBezTo>
                        <a:pt x="142406" y="507350"/>
                        <a:pt x="-14015" y="407231"/>
                        <a:pt x="1013" y="267743"/>
                      </a:cubicBezTo>
                      <a:cubicBezTo>
                        <a:pt x="16041" y="128255"/>
                        <a:pt x="292478" y="-29860"/>
                        <a:pt x="342643" y="4853"/>
                      </a:cubicBezTo>
                      <a:cubicBezTo>
                        <a:pt x="392808" y="39566"/>
                        <a:pt x="140290" y="149951"/>
                        <a:pt x="199133" y="155983"/>
                      </a:cubicBezTo>
                      <a:cubicBezTo>
                        <a:pt x="257976" y="162015"/>
                        <a:pt x="654428" y="-10175"/>
                        <a:pt x="695703" y="41048"/>
                      </a:cubicBezTo>
                      <a:cubicBezTo>
                        <a:pt x="736978" y="92271"/>
                        <a:pt x="295335" y="171752"/>
                        <a:pt x="275333" y="211863"/>
                      </a:cubicBezTo>
                      <a:cubicBezTo>
                        <a:pt x="255331" y="251974"/>
                        <a:pt x="600876" y="223716"/>
                        <a:pt x="575688" y="281713"/>
                      </a:cubicBezTo>
                      <a:cubicBezTo>
                        <a:pt x="550500" y="339710"/>
                        <a:pt x="267607" y="277903"/>
                        <a:pt x="204213" y="308383"/>
                      </a:cubicBezTo>
                      <a:cubicBezTo>
                        <a:pt x="140819" y="338863"/>
                        <a:pt x="248240" y="421836"/>
                        <a:pt x="195323" y="464593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" name="グループ化 31"/>
                <p:cNvGrpSpPr/>
                <p:nvPr/>
              </p:nvGrpSpPr>
              <p:grpSpPr>
                <a:xfrm>
                  <a:off x="2965517" y="4032103"/>
                  <a:ext cx="1172736" cy="1172736"/>
                  <a:chOff x="3552762" y="4589168"/>
                  <a:chExt cx="1454818" cy="1454818"/>
                </a:xfrm>
              </p:grpSpPr>
              <p:sp>
                <p:nvSpPr>
                  <p:cNvPr id="35" name="角丸四角形 44"/>
                  <p:cNvSpPr/>
                  <p:nvPr/>
                </p:nvSpPr>
                <p:spPr>
                  <a:xfrm rot="3600000">
                    <a:off x="4066308" y="4589167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角丸四角形 44"/>
                  <p:cNvSpPr/>
                  <p:nvPr/>
                </p:nvSpPr>
                <p:spPr>
                  <a:xfrm rot="19800000">
                    <a:off x="4066308" y="4589168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ドーナツ 36"/>
                  <p:cNvSpPr/>
                  <p:nvPr/>
                </p:nvSpPr>
                <p:spPr>
                  <a:xfrm>
                    <a:off x="3659549" y="4725144"/>
                    <a:ext cx="1182864" cy="1182864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" name="ドーナツ 37"/>
                  <p:cNvSpPr/>
                  <p:nvPr/>
                </p:nvSpPr>
                <p:spPr>
                  <a:xfrm>
                    <a:off x="3731557" y="4797152"/>
                    <a:ext cx="1038848" cy="1038848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3" name="円/楕円 51"/>
                <p:cNvSpPr/>
                <p:nvPr/>
              </p:nvSpPr>
              <p:spPr>
                <a:xfrm rot="12521397">
                  <a:off x="4081345" y="4015213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/楕円 51"/>
                <p:cNvSpPr/>
                <p:nvPr/>
              </p:nvSpPr>
              <p:spPr>
                <a:xfrm rot="15279365">
                  <a:off x="4340680" y="4108841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2025928" y="4148029"/>
              <a:ext cx="2106460" cy="2106460"/>
            </a:xfrm>
            <a:prstGeom prst="mathMultiply">
              <a:avLst>
                <a:gd name="adj1" fmla="val 12115"/>
              </a:avLst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374105"/>
            <a:ext cx="9905999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ペットボトルの中身は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</a:rPr>
              <a:t>空にして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ゴミ箱へ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3406803" y="333098"/>
            <a:ext cx="3934238" cy="4041007"/>
            <a:chOff x="2018520" y="3667146"/>
            <a:chExt cx="2518981" cy="2587343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2018520" y="3667146"/>
              <a:ext cx="2518981" cy="2361798"/>
              <a:chOff x="2018520" y="3667146"/>
              <a:chExt cx="2518981" cy="2361798"/>
            </a:xfrm>
          </p:grpSpPr>
          <p:sp>
            <p:nvSpPr>
              <p:cNvPr id="20" name="正方形/長方形 32"/>
              <p:cNvSpPr/>
              <p:nvPr/>
            </p:nvSpPr>
            <p:spPr>
              <a:xfrm>
                <a:off x="2018520" y="4663440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片側の 2 つの角を丸めた四角形 20"/>
              <p:cNvSpPr/>
              <p:nvPr/>
            </p:nvSpPr>
            <p:spPr>
              <a:xfrm>
                <a:off x="2019479" y="4381681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2176010" y="5223761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smtClean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3" name="グループ化 22"/>
              <p:cNvGrpSpPr/>
              <p:nvPr/>
            </p:nvGrpSpPr>
            <p:grpSpPr>
              <a:xfrm>
                <a:off x="2965517" y="3667146"/>
                <a:ext cx="1571984" cy="1537693"/>
                <a:chOff x="2965517" y="3667146"/>
                <a:chExt cx="1571984" cy="1537693"/>
              </a:xfrm>
            </p:grpSpPr>
            <p:sp>
              <p:nvSpPr>
                <p:cNvPr id="24" name="フリーフォーム 23"/>
                <p:cNvSpPr/>
                <p:nvPr/>
              </p:nvSpPr>
              <p:spPr>
                <a:xfrm>
                  <a:off x="3091904" y="3667146"/>
                  <a:ext cx="698424" cy="474568"/>
                </a:xfrm>
                <a:custGeom>
                  <a:avLst/>
                  <a:gdLst>
                    <a:gd name="connsiteX0" fmla="*/ 183094 w 676108"/>
                    <a:gd name="connsiteY0" fmla="*/ 467679 h 468007"/>
                    <a:gd name="connsiteX1" fmla="*/ 214 w 676108"/>
                    <a:gd name="connsiteY1" fmla="*/ 305119 h 468007"/>
                    <a:gd name="connsiteX2" fmla="*/ 223734 w 676108"/>
                    <a:gd name="connsiteY2" fmla="*/ 30799 h 468007"/>
                    <a:gd name="connsiteX3" fmla="*/ 198334 w 676108"/>
                    <a:gd name="connsiteY3" fmla="*/ 193359 h 468007"/>
                    <a:gd name="connsiteX4" fmla="*/ 630134 w 676108"/>
                    <a:gd name="connsiteY4" fmla="*/ 319 h 468007"/>
                    <a:gd name="connsiteX5" fmla="*/ 274534 w 676108"/>
                    <a:gd name="connsiteY5" fmla="*/ 249239 h 468007"/>
                    <a:gd name="connsiteX6" fmla="*/ 675854 w 676108"/>
                    <a:gd name="connsiteY6" fmla="*/ 284799 h 468007"/>
                    <a:gd name="connsiteX7" fmla="*/ 203414 w 676108"/>
                    <a:gd name="connsiteY7" fmla="*/ 345759 h 468007"/>
                    <a:gd name="connsiteX8" fmla="*/ 183094 w 676108"/>
                    <a:gd name="connsiteY8" fmla="*/ 467679 h 468007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4630 w 677644"/>
                    <a:gd name="connsiteY0" fmla="*/ 474453 h 474781"/>
                    <a:gd name="connsiteX1" fmla="*/ 1750 w 677644"/>
                    <a:gd name="connsiteY1" fmla="*/ 311893 h 474781"/>
                    <a:gd name="connsiteX2" fmla="*/ 309090 w 677644"/>
                    <a:gd name="connsiteY2" fmla="*/ 14713 h 474781"/>
                    <a:gd name="connsiteX3" fmla="*/ 199870 w 677644"/>
                    <a:gd name="connsiteY3" fmla="*/ 200133 h 474781"/>
                    <a:gd name="connsiteX4" fmla="*/ 631670 w 677644"/>
                    <a:gd name="connsiteY4" fmla="*/ 7093 h 474781"/>
                    <a:gd name="connsiteX5" fmla="*/ 276070 w 677644"/>
                    <a:gd name="connsiteY5" fmla="*/ 256013 h 474781"/>
                    <a:gd name="connsiteX6" fmla="*/ 677390 w 677644"/>
                    <a:gd name="connsiteY6" fmla="*/ 291573 h 474781"/>
                    <a:gd name="connsiteX7" fmla="*/ 204950 w 677644"/>
                    <a:gd name="connsiteY7" fmla="*/ 352533 h 474781"/>
                    <a:gd name="connsiteX8" fmla="*/ 184630 w 677644"/>
                    <a:gd name="connsiteY8" fmla="*/ 474453 h 474781"/>
                    <a:gd name="connsiteX0" fmla="*/ 229196 w 676490"/>
                    <a:gd name="connsiteY0" fmla="*/ 457308 h 457695"/>
                    <a:gd name="connsiteX1" fmla="*/ 596 w 676490"/>
                    <a:gd name="connsiteY1" fmla="*/ 311893 h 457695"/>
                    <a:gd name="connsiteX2" fmla="*/ 307936 w 676490"/>
                    <a:gd name="connsiteY2" fmla="*/ 14713 h 457695"/>
                    <a:gd name="connsiteX3" fmla="*/ 198716 w 676490"/>
                    <a:gd name="connsiteY3" fmla="*/ 200133 h 457695"/>
                    <a:gd name="connsiteX4" fmla="*/ 630516 w 676490"/>
                    <a:gd name="connsiteY4" fmla="*/ 7093 h 457695"/>
                    <a:gd name="connsiteX5" fmla="*/ 274916 w 676490"/>
                    <a:gd name="connsiteY5" fmla="*/ 256013 h 457695"/>
                    <a:gd name="connsiteX6" fmla="*/ 676236 w 676490"/>
                    <a:gd name="connsiteY6" fmla="*/ 291573 h 457695"/>
                    <a:gd name="connsiteX7" fmla="*/ 203796 w 676490"/>
                    <a:gd name="connsiteY7" fmla="*/ 352533 h 457695"/>
                    <a:gd name="connsiteX8" fmla="*/ 229196 w 676490"/>
                    <a:gd name="connsiteY8" fmla="*/ 457308 h 457695"/>
                    <a:gd name="connsiteX0" fmla="*/ 229251 w 676545"/>
                    <a:gd name="connsiteY0" fmla="*/ 457308 h 466607"/>
                    <a:gd name="connsiteX1" fmla="*/ 651 w 676545"/>
                    <a:gd name="connsiteY1" fmla="*/ 311893 h 466607"/>
                    <a:gd name="connsiteX2" fmla="*/ 307991 w 676545"/>
                    <a:gd name="connsiteY2" fmla="*/ 14713 h 466607"/>
                    <a:gd name="connsiteX3" fmla="*/ 198771 w 676545"/>
                    <a:gd name="connsiteY3" fmla="*/ 200133 h 466607"/>
                    <a:gd name="connsiteX4" fmla="*/ 630571 w 676545"/>
                    <a:gd name="connsiteY4" fmla="*/ 7093 h 466607"/>
                    <a:gd name="connsiteX5" fmla="*/ 274971 w 676545"/>
                    <a:gd name="connsiteY5" fmla="*/ 256013 h 466607"/>
                    <a:gd name="connsiteX6" fmla="*/ 676291 w 676545"/>
                    <a:gd name="connsiteY6" fmla="*/ 291573 h 466607"/>
                    <a:gd name="connsiteX7" fmla="*/ 203851 w 676545"/>
                    <a:gd name="connsiteY7" fmla="*/ 352533 h 466607"/>
                    <a:gd name="connsiteX8" fmla="*/ 229251 w 676545"/>
                    <a:gd name="connsiteY8" fmla="*/ 457308 h 466607"/>
                    <a:gd name="connsiteX0" fmla="*/ 212484 w 676923"/>
                    <a:gd name="connsiteY0" fmla="*/ 497313 h 504924"/>
                    <a:gd name="connsiteX1" fmla="*/ 1029 w 676923"/>
                    <a:gd name="connsiteY1" fmla="*/ 311893 h 504924"/>
                    <a:gd name="connsiteX2" fmla="*/ 308369 w 676923"/>
                    <a:gd name="connsiteY2" fmla="*/ 14713 h 504924"/>
                    <a:gd name="connsiteX3" fmla="*/ 199149 w 676923"/>
                    <a:gd name="connsiteY3" fmla="*/ 200133 h 504924"/>
                    <a:gd name="connsiteX4" fmla="*/ 630949 w 676923"/>
                    <a:gd name="connsiteY4" fmla="*/ 7093 h 504924"/>
                    <a:gd name="connsiteX5" fmla="*/ 275349 w 676923"/>
                    <a:gd name="connsiteY5" fmla="*/ 256013 h 504924"/>
                    <a:gd name="connsiteX6" fmla="*/ 676669 w 676923"/>
                    <a:gd name="connsiteY6" fmla="*/ 291573 h 504924"/>
                    <a:gd name="connsiteX7" fmla="*/ 204229 w 676923"/>
                    <a:gd name="connsiteY7" fmla="*/ 352533 h 504924"/>
                    <a:gd name="connsiteX8" fmla="*/ 212484 w 676923"/>
                    <a:gd name="connsiteY8" fmla="*/ 497313 h 504924"/>
                    <a:gd name="connsiteX0" fmla="*/ 211640 w 676079"/>
                    <a:gd name="connsiteY0" fmla="*/ 497313 h 508702"/>
                    <a:gd name="connsiteX1" fmla="*/ 185 w 676079"/>
                    <a:gd name="connsiteY1" fmla="*/ 311893 h 508702"/>
                    <a:gd name="connsiteX2" fmla="*/ 307525 w 676079"/>
                    <a:gd name="connsiteY2" fmla="*/ 14713 h 508702"/>
                    <a:gd name="connsiteX3" fmla="*/ 198305 w 676079"/>
                    <a:gd name="connsiteY3" fmla="*/ 200133 h 508702"/>
                    <a:gd name="connsiteX4" fmla="*/ 630105 w 676079"/>
                    <a:gd name="connsiteY4" fmla="*/ 7093 h 508702"/>
                    <a:gd name="connsiteX5" fmla="*/ 274505 w 676079"/>
                    <a:gd name="connsiteY5" fmla="*/ 256013 h 508702"/>
                    <a:gd name="connsiteX6" fmla="*/ 675825 w 676079"/>
                    <a:gd name="connsiteY6" fmla="*/ 291573 h 508702"/>
                    <a:gd name="connsiteX7" fmla="*/ 203385 w 676079"/>
                    <a:gd name="connsiteY7" fmla="*/ 352533 h 508702"/>
                    <a:gd name="connsiteX8" fmla="*/ 211640 w 676079"/>
                    <a:gd name="connsiteY8" fmla="*/ 497313 h 508702"/>
                    <a:gd name="connsiteX0" fmla="*/ 211640 w 676916"/>
                    <a:gd name="connsiteY0" fmla="*/ 497313 h 508702"/>
                    <a:gd name="connsiteX1" fmla="*/ 185 w 676916"/>
                    <a:gd name="connsiteY1" fmla="*/ 311893 h 508702"/>
                    <a:gd name="connsiteX2" fmla="*/ 307525 w 676916"/>
                    <a:gd name="connsiteY2" fmla="*/ 14713 h 508702"/>
                    <a:gd name="connsiteX3" fmla="*/ 198305 w 676916"/>
                    <a:gd name="connsiteY3" fmla="*/ 200133 h 508702"/>
                    <a:gd name="connsiteX4" fmla="*/ 630105 w 676916"/>
                    <a:gd name="connsiteY4" fmla="*/ 7093 h 508702"/>
                    <a:gd name="connsiteX5" fmla="*/ 274505 w 676916"/>
                    <a:gd name="connsiteY5" fmla="*/ 256013 h 508702"/>
                    <a:gd name="connsiteX6" fmla="*/ 675825 w 676916"/>
                    <a:gd name="connsiteY6" fmla="*/ 291573 h 508702"/>
                    <a:gd name="connsiteX7" fmla="*/ 203385 w 676916"/>
                    <a:gd name="connsiteY7" fmla="*/ 352533 h 508702"/>
                    <a:gd name="connsiteX8" fmla="*/ 211640 w 676916"/>
                    <a:gd name="connsiteY8" fmla="*/ 497313 h 508702"/>
                    <a:gd name="connsiteX0" fmla="*/ 211640 w 633180"/>
                    <a:gd name="connsiteY0" fmla="*/ 497313 h 508702"/>
                    <a:gd name="connsiteX1" fmla="*/ 185 w 633180"/>
                    <a:gd name="connsiteY1" fmla="*/ 311893 h 508702"/>
                    <a:gd name="connsiteX2" fmla="*/ 307525 w 633180"/>
                    <a:gd name="connsiteY2" fmla="*/ 14713 h 508702"/>
                    <a:gd name="connsiteX3" fmla="*/ 198305 w 633180"/>
                    <a:gd name="connsiteY3" fmla="*/ 200133 h 508702"/>
                    <a:gd name="connsiteX4" fmla="*/ 630105 w 633180"/>
                    <a:gd name="connsiteY4" fmla="*/ 7093 h 508702"/>
                    <a:gd name="connsiteX5" fmla="*/ 274505 w 633180"/>
                    <a:gd name="connsiteY5" fmla="*/ 256013 h 508702"/>
                    <a:gd name="connsiteX6" fmla="*/ 574860 w 633180"/>
                    <a:gd name="connsiteY6" fmla="*/ 325863 h 508702"/>
                    <a:gd name="connsiteX7" fmla="*/ 203385 w 633180"/>
                    <a:gd name="connsiteY7" fmla="*/ 352533 h 508702"/>
                    <a:gd name="connsiteX8" fmla="*/ 211640 w 633180"/>
                    <a:gd name="connsiteY8" fmla="*/ 497313 h 508702"/>
                    <a:gd name="connsiteX0" fmla="*/ 211640 w 697596"/>
                    <a:gd name="connsiteY0" fmla="*/ 486855 h 498244"/>
                    <a:gd name="connsiteX1" fmla="*/ 185 w 697596"/>
                    <a:gd name="connsiteY1" fmla="*/ 301435 h 498244"/>
                    <a:gd name="connsiteX2" fmla="*/ 307525 w 697596"/>
                    <a:gd name="connsiteY2" fmla="*/ 4255 h 498244"/>
                    <a:gd name="connsiteX3" fmla="*/ 198305 w 697596"/>
                    <a:gd name="connsiteY3" fmla="*/ 189675 h 498244"/>
                    <a:gd name="connsiteX4" fmla="*/ 694875 w 697596"/>
                    <a:gd name="connsiteY4" fmla="*/ 74740 h 498244"/>
                    <a:gd name="connsiteX5" fmla="*/ 274505 w 697596"/>
                    <a:gd name="connsiteY5" fmla="*/ 245555 h 498244"/>
                    <a:gd name="connsiteX6" fmla="*/ 574860 w 697596"/>
                    <a:gd name="connsiteY6" fmla="*/ 315405 h 498244"/>
                    <a:gd name="connsiteX7" fmla="*/ 203385 w 697596"/>
                    <a:gd name="connsiteY7" fmla="*/ 342075 h 498244"/>
                    <a:gd name="connsiteX8" fmla="*/ 211640 w 697596"/>
                    <a:gd name="connsiteY8" fmla="*/ 486855 h 498244"/>
                    <a:gd name="connsiteX0" fmla="*/ 213258 w 699214"/>
                    <a:gd name="connsiteY0" fmla="*/ 451954 h 459345"/>
                    <a:gd name="connsiteX1" fmla="*/ 1803 w 699214"/>
                    <a:gd name="connsiteY1" fmla="*/ 266534 h 459345"/>
                    <a:gd name="connsiteX2" fmla="*/ 343433 w 699214"/>
                    <a:gd name="connsiteY2" fmla="*/ 3644 h 459345"/>
                    <a:gd name="connsiteX3" fmla="*/ 199923 w 699214"/>
                    <a:gd name="connsiteY3" fmla="*/ 154774 h 459345"/>
                    <a:gd name="connsiteX4" fmla="*/ 696493 w 699214"/>
                    <a:gd name="connsiteY4" fmla="*/ 39839 h 459345"/>
                    <a:gd name="connsiteX5" fmla="*/ 276123 w 699214"/>
                    <a:gd name="connsiteY5" fmla="*/ 210654 h 459345"/>
                    <a:gd name="connsiteX6" fmla="*/ 576478 w 699214"/>
                    <a:gd name="connsiteY6" fmla="*/ 280504 h 459345"/>
                    <a:gd name="connsiteX7" fmla="*/ 205003 w 699214"/>
                    <a:gd name="connsiteY7" fmla="*/ 307174 h 459345"/>
                    <a:gd name="connsiteX8" fmla="*/ 213258 w 699214"/>
                    <a:gd name="connsiteY8" fmla="*/ 451954 h 459345"/>
                    <a:gd name="connsiteX0" fmla="*/ 211640 w 697596"/>
                    <a:gd name="connsiteY0" fmla="*/ 453357 h 464746"/>
                    <a:gd name="connsiteX1" fmla="*/ 185 w 697596"/>
                    <a:gd name="connsiteY1" fmla="*/ 267937 h 464746"/>
                    <a:gd name="connsiteX2" fmla="*/ 341815 w 697596"/>
                    <a:gd name="connsiteY2" fmla="*/ 5047 h 464746"/>
                    <a:gd name="connsiteX3" fmla="*/ 198305 w 697596"/>
                    <a:gd name="connsiteY3" fmla="*/ 156177 h 464746"/>
                    <a:gd name="connsiteX4" fmla="*/ 694875 w 697596"/>
                    <a:gd name="connsiteY4" fmla="*/ 41242 h 464746"/>
                    <a:gd name="connsiteX5" fmla="*/ 274505 w 697596"/>
                    <a:gd name="connsiteY5" fmla="*/ 212057 h 464746"/>
                    <a:gd name="connsiteX6" fmla="*/ 574860 w 697596"/>
                    <a:gd name="connsiteY6" fmla="*/ 281907 h 464746"/>
                    <a:gd name="connsiteX7" fmla="*/ 203385 w 697596"/>
                    <a:gd name="connsiteY7" fmla="*/ 308577 h 464746"/>
                    <a:gd name="connsiteX8" fmla="*/ 211640 w 697596"/>
                    <a:gd name="connsiteY8" fmla="*/ 453357 h 464746"/>
                    <a:gd name="connsiteX0" fmla="*/ 196771 w 699872"/>
                    <a:gd name="connsiteY0" fmla="*/ 463411 h 470445"/>
                    <a:gd name="connsiteX1" fmla="*/ 2461 w 699872"/>
                    <a:gd name="connsiteY1" fmla="*/ 266561 h 470445"/>
                    <a:gd name="connsiteX2" fmla="*/ 344091 w 699872"/>
                    <a:gd name="connsiteY2" fmla="*/ 3671 h 470445"/>
                    <a:gd name="connsiteX3" fmla="*/ 200581 w 699872"/>
                    <a:gd name="connsiteY3" fmla="*/ 154801 h 470445"/>
                    <a:gd name="connsiteX4" fmla="*/ 697151 w 699872"/>
                    <a:gd name="connsiteY4" fmla="*/ 39866 h 470445"/>
                    <a:gd name="connsiteX5" fmla="*/ 276781 w 699872"/>
                    <a:gd name="connsiteY5" fmla="*/ 210681 h 470445"/>
                    <a:gd name="connsiteX6" fmla="*/ 577136 w 699872"/>
                    <a:gd name="connsiteY6" fmla="*/ 280531 h 470445"/>
                    <a:gd name="connsiteX7" fmla="*/ 205661 w 699872"/>
                    <a:gd name="connsiteY7" fmla="*/ 307201 h 470445"/>
                    <a:gd name="connsiteX8" fmla="*/ 196771 w 699872"/>
                    <a:gd name="connsiteY8" fmla="*/ 463411 h 470445"/>
                    <a:gd name="connsiteX0" fmla="*/ 195323 w 698424"/>
                    <a:gd name="connsiteY0" fmla="*/ 464593 h 474568"/>
                    <a:gd name="connsiteX1" fmla="*/ 1013 w 698424"/>
                    <a:gd name="connsiteY1" fmla="*/ 267743 h 474568"/>
                    <a:gd name="connsiteX2" fmla="*/ 342643 w 698424"/>
                    <a:gd name="connsiteY2" fmla="*/ 4853 h 474568"/>
                    <a:gd name="connsiteX3" fmla="*/ 199133 w 698424"/>
                    <a:gd name="connsiteY3" fmla="*/ 155983 h 474568"/>
                    <a:gd name="connsiteX4" fmla="*/ 695703 w 698424"/>
                    <a:gd name="connsiteY4" fmla="*/ 41048 h 474568"/>
                    <a:gd name="connsiteX5" fmla="*/ 275333 w 698424"/>
                    <a:gd name="connsiteY5" fmla="*/ 211863 h 474568"/>
                    <a:gd name="connsiteX6" fmla="*/ 575688 w 698424"/>
                    <a:gd name="connsiteY6" fmla="*/ 281713 h 474568"/>
                    <a:gd name="connsiteX7" fmla="*/ 204213 w 698424"/>
                    <a:gd name="connsiteY7" fmla="*/ 308383 h 474568"/>
                    <a:gd name="connsiteX8" fmla="*/ 195323 w 698424"/>
                    <a:gd name="connsiteY8" fmla="*/ 464593 h 47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24" h="474568">
                      <a:moveTo>
                        <a:pt x="195323" y="464593"/>
                      </a:moveTo>
                      <a:cubicBezTo>
                        <a:pt x="142406" y="507350"/>
                        <a:pt x="-14015" y="407231"/>
                        <a:pt x="1013" y="267743"/>
                      </a:cubicBezTo>
                      <a:cubicBezTo>
                        <a:pt x="16041" y="128255"/>
                        <a:pt x="292478" y="-29860"/>
                        <a:pt x="342643" y="4853"/>
                      </a:cubicBezTo>
                      <a:cubicBezTo>
                        <a:pt x="392808" y="39566"/>
                        <a:pt x="140290" y="149951"/>
                        <a:pt x="199133" y="155983"/>
                      </a:cubicBezTo>
                      <a:cubicBezTo>
                        <a:pt x="257976" y="162015"/>
                        <a:pt x="654428" y="-10175"/>
                        <a:pt x="695703" y="41048"/>
                      </a:cubicBezTo>
                      <a:cubicBezTo>
                        <a:pt x="736978" y="92271"/>
                        <a:pt x="295335" y="171752"/>
                        <a:pt x="275333" y="211863"/>
                      </a:cubicBezTo>
                      <a:cubicBezTo>
                        <a:pt x="255331" y="251974"/>
                        <a:pt x="600876" y="223716"/>
                        <a:pt x="575688" y="281713"/>
                      </a:cubicBezTo>
                      <a:cubicBezTo>
                        <a:pt x="550500" y="339710"/>
                        <a:pt x="267607" y="277903"/>
                        <a:pt x="204213" y="308383"/>
                      </a:cubicBezTo>
                      <a:cubicBezTo>
                        <a:pt x="140819" y="338863"/>
                        <a:pt x="248240" y="421836"/>
                        <a:pt x="195323" y="464593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" name="グループ化 24"/>
                <p:cNvGrpSpPr/>
                <p:nvPr/>
              </p:nvGrpSpPr>
              <p:grpSpPr>
                <a:xfrm>
                  <a:off x="2965517" y="4032103"/>
                  <a:ext cx="1172736" cy="1172736"/>
                  <a:chOff x="3552762" y="4589168"/>
                  <a:chExt cx="1454818" cy="1454818"/>
                </a:xfrm>
              </p:grpSpPr>
              <p:sp>
                <p:nvSpPr>
                  <p:cNvPr id="28" name="角丸四角形 44"/>
                  <p:cNvSpPr/>
                  <p:nvPr/>
                </p:nvSpPr>
                <p:spPr>
                  <a:xfrm rot="3600000">
                    <a:off x="4066308" y="4589167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角丸四角形 44"/>
                  <p:cNvSpPr/>
                  <p:nvPr/>
                </p:nvSpPr>
                <p:spPr>
                  <a:xfrm rot="19800000">
                    <a:off x="4066308" y="4589168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ドーナツ 39"/>
                  <p:cNvSpPr/>
                  <p:nvPr/>
                </p:nvSpPr>
                <p:spPr>
                  <a:xfrm>
                    <a:off x="3659549" y="4725144"/>
                    <a:ext cx="1182864" cy="1182864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" name="ドーナツ 40"/>
                  <p:cNvSpPr/>
                  <p:nvPr/>
                </p:nvSpPr>
                <p:spPr>
                  <a:xfrm>
                    <a:off x="3731557" y="4797152"/>
                    <a:ext cx="1038848" cy="1038848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6" name="円/楕円 51"/>
                <p:cNvSpPr/>
                <p:nvPr/>
              </p:nvSpPr>
              <p:spPr>
                <a:xfrm rot="12521397">
                  <a:off x="4081345" y="4015213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円/楕円 51"/>
                <p:cNvSpPr/>
                <p:nvPr/>
              </p:nvSpPr>
              <p:spPr>
                <a:xfrm rot="15279365">
                  <a:off x="4340680" y="4108841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9" name="乗算記号 18"/>
            <p:cNvSpPr/>
            <p:nvPr/>
          </p:nvSpPr>
          <p:spPr>
            <a:xfrm>
              <a:off x="2025928" y="4148029"/>
              <a:ext cx="2106460" cy="2106460"/>
            </a:xfrm>
            <a:prstGeom prst="mathMultiply">
              <a:avLst>
                <a:gd name="adj1" fmla="val 12115"/>
              </a:avLst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飲みかけを捨てないで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4374105"/>
            <a:ext cx="9905999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ペットボトルの中身は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</a:rPr>
              <a:t>空にして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ゴミ箱へ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3080747" y="1410980"/>
            <a:ext cx="3839942" cy="3121520"/>
            <a:chOff x="1607714" y="3667146"/>
            <a:chExt cx="2929787" cy="2381648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1607714" y="3667146"/>
              <a:ext cx="2929787" cy="2156103"/>
              <a:chOff x="1607714" y="3667146"/>
              <a:chExt cx="2929787" cy="2156103"/>
            </a:xfrm>
          </p:grpSpPr>
          <p:sp>
            <p:nvSpPr>
              <p:cNvPr id="22" name="正方形/長方形 32"/>
              <p:cNvSpPr/>
              <p:nvPr/>
            </p:nvSpPr>
            <p:spPr>
              <a:xfrm>
                <a:off x="1607714" y="4457745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片側の 2 つの角を丸めた四角形 22"/>
              <p:cNvSpPr/>
              <p:nvPr/>
            </p:nvSpPr>
            <p:spPr>
              <a:xfrm>
                <a:off x="1608673" y="4175986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1765204" y="5018066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smtClean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5" name="グループ化 24"/>
              <p:cNvGrpSpPr/>
              <p:nvPr/>
            </p:nvGrpSpPr>
            <p:grpSpPr>
              <a:xfrm>
                <a:off x="2965517" y="3667146"/>
                <a:ext cx="1571984" cy="1537693"/>
                <a:chOff x="2965517" y="3667146"/>
                <a:chExt cx="1571984" cy="1537693"/>
              </a:xfrm>
            </p:grpSpPr>
            <p:sp>
              <p:nvSpPr>
                <p:cNvPr id="26" name="フリーフォーム 25"/>
                <p:cNvSpPr/>
                <p:nvPr/>
              </p:nvSpPr>
              <p:spPr>
                <a:xfrm>
                  <a:off x="3091904" y="3667146"/>
                  <a:ext cx="698424" cy="474568"/>
                </a:xfrm>
                <a:custGeom>
                  <a:avLst/>
                  <a:gdLst>
                    <a:gd name="connsiteX0" fmla="*/ 183094 w 676108"/>
                    <a:gd name="connsiteY0" fmla="*/ 467679 h 468007"/>
                    <a:gd name="connsiteX1" fmla="*/ 214 w 676108"/>
                    <a:gd name="connsiteY1" fmla="*/ 305119 h 468007"/>
                    <a:gd name="connsiteX2" fmla="*/ 223734 w 676108"/>
                    <a:gd name="connsiteY2" fmla="*/ 30799 h 468007"/>
                    <a:gd name="connsiteX3" fmla="*/ 198334 w 676108"/>
                    <a:gd name="connsiteY3" fmla="*/ 193359 h 468007"/>
                    <a:gd name="connsiteX4" fmla="*/ 630134 w 676108"/>
                    <a:gd name="connsiteY4" fmla="*/ 319 h 468007"/>
                    <a:gd name="connsiteX5" fmla="*/ 274534 w 676108"/>
                    <a:gd name="connsiteY5" fmla="*/ 249239 h 468007"/>
                    <a:gd name="connsiteX6" fmla="*/ 675854 w 676108"/>
                    <a:gd name="connsiteY6" fmla="*/ 284799 h 468007"/>
                    <a:gd name="connsiteX7" fmla="*/ 203414 w 676108"/>
                    <a:gd name="connsiteY7" fmla="*/ 345759 h 468007"/>
                    <a:gd name="connsiteX8" fmla="*/ 183094 w 676108"/>
                    <a:gd name="connsiteY8" fmla="*/ 467679 h 468007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4630 w 677644"/>
                    <a:gd name="connsiteY0" fmla="*/ 474453 h 474781"/>
                    <a:gd name="connsiteX1" fmla="*/ 1750 w 677644"/>
                    <a:gd name="connsiteY1" fmla="*/ 311893 h 474781"/>
                    <a:gd name="connsiteX2" fmla="*/ 309090 w 677644"/>
                    <a:gd name="connsiteY2" fmla="*/ 14713 h 474781"/>
                    <a:gd name="connsiteX3" fmla="*/ 199870 w 677644"/>
                    <a:gd name="connsiteY3" fmla="*/ 200133 h 474781"/>
                    <a:gd name="connsiteX4" fmla="*/ 631670 w 677644"/>
                    <a:gd name="connsiteY4" fmla="*/ 7093 h 474781"/>
                    <a:gd name="connsiteX5" fmla="*/ 276070 w 677644"/>
                    <a:gd name="connsiteY5" fmla="*/ 256013 h 474781"/>
                    <a:gd name="connsiteX6" fmla="*/ 677390 w 677644"/>
                    <a:gd name="connsiteY6" fmla="*/ 291573 h 474781"/>
                    <a:gd name="connsiteX7" fmla="*/ 204950 w 677644"/>
                    <a:gd name="connsiteY7" fmla="*/ 352533 h 474781"/>
                    <a:gd name="connsiteX8" fmla="*/ 184630 w 677644"/>
                    <a:gd name="connsiteY8" fmla="*/ 474453 h 474781"/>
                    <a:gd name="connsiteX0" fmla="*/ 229196 w 676490"/>
                    <a:gd name="connsiteY0" fmla="*/ 457308 h 457695"/>
                    <a:gd name="connsiteX1" fmla="*/ 596 w 676490"/>
                    <a:gd name="connsiteY1" fmla="*/ 311893 h 457695"/>
                    <a:gd name="connsiteX2" fmla="*/ 307936 w 676490"/>
                    <a:gd name="connsiteY2" fmla="*/ 14713 h 457695"/>
                    <a:gd name="connsiteX3" fmla="*/ 198716 w 676490"/>
                    <a:gd name="connsiteY3" fmla="*/ 200133 h 457695"/>
                    <a:gd name="connsiteX4" fmla="*/ 630516 w 676490"/>
                    <a:gd name="connsiteY4" fmla="*/ 7093 h 457695"/>
                    <a:gd name="connsiteX5" fmla="*/ 274916 w 676490"/>
                    <a:gd name="connsiteY5" fmla="*/ 256013 h 457695"/>
                    <a:gd name="connsiteX6" fmla="*/ 676236 w 676490"/>
                    <a:gd name="connsiteY6" fmla="*/ 291573 h 457695"/>
                    <a:gd name="connsiteX7" fmla="*/ 203796 w 676490"/>
                    <a:gd name="connsiteY7" fmla="*/ 352533 h 457695"/>
                    <a:gd name="connsiteX8" fmla="*/ 229196 w 676490"/>
                    <a:gd name="connsiteY8" fmla="*/ 457308 h 457695"/>
                    <a:gd name="connsiteX0" fmla="*/ 229251 w 676545"/>
                    <a:gd name="connsiteY0" fmla="*/ 457308 h 466607"/>
                    <a:gd name="connsiteX1" fmla="*/ 651 w 676545"/>
                    <a:gd name="connsiteY1" fmla="*/ 311893 h 466607"/>
                    <a:gd name="connsiteX2" fmla="*/ 307991 w 676545"/>
                    <a:gd name="connsiteY2" fmla="*/ 14713 h 466607"/>
                    <a:gd name="connsiteX3" fmla="*/ 198771 w 676545"/>
                    <a:gd name="connsiteY3" fmla="*/ 200133 h 466607"/>
                    <a:gd name="connsiteX4" fmla="*/ 630571 w 676545"/>
                    <a:gd name="connsiteY4" fmla="*/ 7093 h 466607"/>
                    <a:gd name="connsiteX5" fmla="*/ 274971 w 676545"/>
                    <a:gd name="connsiteY5" fmla="*/ 256013 h 466607"/>
                    <a:gd name="connsiteX6" fmla="*/ 676291 w 676545"/>
                    <a:gd name="connsiteY6" fmla="*/ 291573 h 466607"/>
                    <a:gd name="connsiteX7" fmla="*/ 203851 w 676545"/>
                    <a:gd name="connsiteY7" fmla="*/ 352533 h 466607"/>
                    <a:gd name="connsiteX8" fmla="*/ 229251 w 676545"/>
                    <a:gd name="connsiteY8" fmla="*/ 457308 h 466607"/>
                    <a:gd name="connsiteX0" fmla="*/ 212484 w 676923"/>
                    <a:gd name="connsiteY0" fmla="*/ 497313 h 504924"/>
                    <a:gd name="connsiteX1" fmla="*/ 1029 w 676923"/>
                    <a:gd name="connsiteY1" fmla="*/ 311893 h 504924"/>
                    <a:gd name="connsiteX2" fmla="*/ 308369 w 676923"/>
                    <a:gd name="connsiteY2" fmla="*/ 14713 h 504924"/>
                    <a:gd name="connsiteX3" fmla="*/ 199149 w 676923"/>
                    <a:gd name="connsiteY3" fmla="*/ 200133 h 504924"/>
                    <a:gd name="connsiteX4" fmla="*/ 630949 w 676923"/>
                    <a:gd name="connsiteY4" fmla="*/ 7093 h 504924"/>
                    <a:gd name="connsiteX5" fmla="*/ 275349 w 676923"/>
                    <a:gd name="connsiteY5" fmla="*/ 256013 h 504924"/>
                    <a:gd name="connsiteX6" fmla="*/ 676669 w 676923"/>
                    <a:gd name="connsiteY6" fmla="*/ 291573 h 504924"/>
                    <a:gd name="connsiteX7" fmla="*/ 204229 w 676923"/>
                    <a:gd name="connsiteY7" fmla="*/ 352533 h 504924"/>
                    <a:gd name="connsiteX8" fmla="*/ 212484 w 676923"/>
                    <a:gd name="connsiteY8" fmla="*/ 497313 h 504924"/>
                    <a:gd name="connsiteX0" fmla="*/ 211640 w 676079"/>
                    <a:gd name="connsiteY0" fmla="*/ 497313 h 508702"/>
                    <a:gd name="connsiteX1" fmla="*/ 185 w 676079"/>
                    <a:gd name="connsiteY1" fmla="*/ 311893 h 508702"/>
                    <a:gd name="connsiteX2" fmla="*/ 307525 w 676079"/>
                    <a:gd name="connsiteY2" fmla="*/ 14713 h 508702"/>
                    <a:gd name="connsiteX3" fmla="*/ 198305 w 676079"/>
                    <a:gd name="connsiteY3" fmla="*/ 200133 h 508702"/>
                    <a:gd name="connsiteX4" fmla="*/ 630105 w 676079"/>
                    <a:gd name="connsiteY4" fmla="*/ 7093 h 508702"/>
                    <a:gd name="connsiteX5" fmla="*/ 274505 w 676079"/>
                    <a:gd name="connsiteY5" fmla="*/ 256013 h 508702"/>
                    <a:gd name="connsiteX6" fmla="*/ 675825 w 676079"/>
                    <a:gd name="connsiteY6" fmla="*/ 291573 h 508702"/>
                    <a:gd name="connsiteX7" fmla="*/ 203385 w 676079"/>
                    <a:gd name="connsiteY7" fmla="*/ 352533 h 508702"/>
                    <a:gd name="connsiteX8" fmla="*/ 211640 w 676079"/>
                    <a:gd name="connsiteY8" fmla="*/ 497313 h 508702"/>
                    <a:gd name="connsiteX0" fmla="*/ 211640 w 676916"/>
                    <a:gd name="connsiteY0" fmla="*/ 497313 h 508702"/>
                    <a:gd name="connsiteX1" fmla="*/ 185 w 676916"/>
                    <a:gd name="connsiteY1" fmla="*/ 311893 h 508702"/>
                    <a:gd name="connsiteX2" fmla="*/ 307525 w 676916"/>
                    <a:gd name="connsiteY2" fmla="*/ 14713 h 508702"/>
                    <a:gd name="connsiteX3" fmla="*/ 198305 w 676916"/>
                    <a:gd name="connsiteY3" fmla="*/ 200133 h 508702"/>
                    <a:gd name="connsiteX4" fmla="*/ 630105 w 676916"/>
                    <a:gd name="connsiteY4" fmla="*/ 7093 h 508702"/>
                    <a:gd name="connsiteX5" fmla="*/ 274505 w 676916"/>
                    <a:gd name="connsiteY5" fmla="*/ 256013 h 508702"/>
                    <a:gd name="connsiteX6" fmla="*/ 675825 w 676916"/>
                    <a:gd name="connsiteY6" fmla="*/ 291573 h 508702"/>
                    <a:gd name="connsiteX7" fmla="*/ 203385 w 676916"/>
                    <a:gd name="connsiteY7" fmla="*/ 352533 h 508702"/>
                    <a:gd name="connsiteX8" fmla="*/ 211640 w 676916"/>
                    <a:gd name="connsiteY8" fmla="*/ 497313 h 508702"/>
                    <a:gd name="connsiteX0" fmla="*/ 211640 w 633180"/>
                    <a:gd name="connsiteY0" fmla="*/ 497313 h 508702"/>
                    <a:gd name="connsiteX1" fmla="*/ 185 w 633180"/>
                    <a:gd name="connsiteY1" fmla="*/ 311893 h 508702"/>
                    <a:gd name="connsiteX2" fmla="*/ 307525 w 633180"/>
                    <a:gd name="connsiteY2" fmla="*/ 14713 h 508702"/>
                    <a:gd name="connsiteX3" fmla="*/ 198305 w 633180"/>
                    <a:gd name="connsiteY3" fmla="*/ 200133 h 508702"/>
                    <a:gd name="connsiteX4" fmla="*/ 630105 w 633180"/>
                    <a:gd name="connsiteY4" fmla="*/ 7093 h 508702"/>
                    <a:gd name="connsiteX5" fmla="*/ 274505 w 633180"/>
                    <a:gd name="connsiteY5" fmla="*/ 256013 h 508702"/>
                    <a:gd name="connsiteX6" fmla="*/ 574860 w 633180"/>
                    <a:gd name="connsiteY6" fmla="*/ 325863 h 508702"/>
                    <a:gd name="connsiteX7" fmla="*/ 203385 w 633180"/>
                    <a:gd name="connsiteY7" fmla="*/ 352533 h 508702"/>
                    <a:gd name="connsiteX8" fmla="*/ 211640 w 633180"/>
                    <a:gd name="connsiteY8" fmla="*/ 497313 h 508702"/>
                    <a:gd name="connsiteX0" fmla="*/ 211640 w 697596"/>
                    <a:gd name="connsiteY0" fmla="*/ 486855 h 498244"/>
                    <a:gd name="connsiteX1" fmla="*/ 185 w 697596"/>
                    <a:gd name="connsiteY1" fmla="*/ 301435 h 498244"/>
                    <a:gd name="connsiteX2" fmla="*/ 307525 w 697596"/>
                    <a:gd name="connsiteY2" fmla="*/ 4255 h 498244"/>
                    <a:gd name="connsiteX3" fmla="*/ 198305 w 697596"/>
                    <a:gd name="connsiteY3" fmla="*/ 189675 h 498244"/>
                    <a:gd name="connsiteX4" fmla="*/ 694875 w 697596"/>
                    <a:gd name="connsiteY4" fmla="*/ 74740 h 498244"/>
                    <a:gd name="connsiteX5" fmla="*/ 274505 w 697596"/>
                    <a:gd name="connsiteY5" fmla="*/ 245555 h 498244"/>
                    <a:gd name="connsiteX6" fmla="*/ 574860 w 697596"/>
                    <a:gd name="connsiteY6" fmla="*/ 315405 h 498244"/>
                    <a:gd name="connsiteX7" fmla="*/ 203385 w 697596"/>
                    <a:gd name="connsiteY7" fmla="*/ 342075 h 498244"/>
                    <a:gd name="connsiteX8" fmla="*/ 211640 w 697596"/>
                    <a:gd name="connsiteY8" fmla="*/ 486855 h 498244"/>
                    <a:gd name="connsiteX0" fmla="*/ 213258 w 699214"/>
                    <a:gd name="connsiteY0" fmla="*/ 451954 h 459345"/>
                    <a:gd name="connsiteX1" fmla="*/ 1803 w 699214"/>
                    <a:gd name="connsiteY1" fmla="*/ 266534 h 459345"/>
                    <a:gd name="connsiteX2" fmla="*/ 343433 w 699214"/>
                    <a:gd name="connsiteY2" fmla="*/ 3644 h 459345"/>
                    <a:gd name="connsiteX3" fmla="*/ 199923 w 699214"/>
                    <a:gd name="connsiteY3" fmla="*/ 154774 h 459345"/>
                    <a:gd name="connsiteX4" fmla="*/ 696493 w 699214"/>
                    <a:gd name="connsiteY4" fmla="*/ 39839 h 459345"/>
                    <a:gd name="connsiteX5" fmla="*/ 276123 w 699214"/>
                    <a:gd name="connsiteY5" fmla="*/ 210654 h 459345"/>
                    <a:gd name="connsiteX6" fmla="*/ 576478 w 699214"/>
                    <a:gd name="connsiteY6" fmla="*/ 280504 h 459345"/>
                    <a:gd name="connsiteX7" fmla="*/ 205003 w 699214"/>
                    <a:gd name="connsiteY7" fmla="*/ 307174 h 459345"/>
                    <a:gd name="connsiteX8" fmla="*/ 213258 w 699214"/>
                    <a:gd name="connsiteY8" fmla="*/ 451954 h 459345"/>
                    <a:gd name="connsiteX0" fmla="*/ 211640 w 697596"/>
                    <a:gd name="connsiteY0" fmla="*/ 453357 h 464746"/>
                    <a:gd name="connsiteX1" fmla="*/ 185 w 697596"/>
                    <a:gd name="connsiteY1" fmla="*/ 267937 h 464746"/>
                    <a:gd name="connsiteX2" fmla="*/ 341815 w 697596"/>
                    <a:gd name="connsiteY2" fmla="*/ 5047 h 464746"/>
                    <a:gd name="connsiteX3" fmla="*/ 198305 w 697596"/>
                    <a:gd name="connsiteY3" fmla="*/ 156177 h 464746"/>
                    <a:gd name="connsiteX4" fmla="*/ 694875 w 697596"/>
                    <a:gd name="connsiteY4" fmla="*/ 41242 h 464746"/>
                    <a:gd name="connsiteX5" fmla="*/ 274505 w 697596"/>
                    <a:gd name="connsiteY5" fmla="*/ 212057 h 464746"/>
                    <a:gd name="connsiteX6" fmla="*/ 574860 w 697596"/>
                    <a:gd name="connsiteY6" fmla="*/ 281907 h 464746"/>
                    <a:gd name="connsiteX7" fmla="*/ 203385 w 697596"/>
                    <a:gd name="connsiteY7" fmla="*/ 308577 h 464746"/>
                    <a:gd name="connsiteX8" fmla="*/ 211640 w 697596"/>
                    <a:gd name="connsiteY8" fmla="*/ 453357 h 464746"/>
                    <a:gd name="connsiteX0" fmla="*/ 196771 w 699872"/>
                    <a:gd name="connsiteY0" fmla="*/ 463411 h 470445"/>
                    <a:gd name="connsiteX1" fmla="*/ 2461 w 699872"/>
                    <a:gd name="connsiteY1" fmla="*/ 266561 h 470445"/>
                    <a:gd name="connsiteX2" fmla="*/ 344091 w 699872"/>
                    <a:gd name="connsiteY2" fmla="*/ 3671 h 470445"/>
                    <a:gd name="connsiteX3" fmla="*/ 200581 w 699872"/>
                    <a:gd name="connsiteY3" fmla="*/ 154801 h 470445"/>
                    <a:gd name="connsiteX4" fmla="*/ 697151 w 699872"/>
                    <a:gd name="connsiteY4" fmla="*/ 39866 h 470445"/>
                    <a:gd name="connsiteX5" fmla="*/ 276781 w 699872"/>
                    <a:gd name="connsiteY5" fmla="*/ 210681 h 470445"/>
                    <a:gd name="connsiteX6" fmla="*/ 577136 w 699872"/>
                    <a:gd name="connsiteY6" fmla="*/ 280531 h 470445"/>
                    <a:gd name="connsiteX7" fmla="*/ 205661 w 699872"/>
                    <a:gd name="connsiteY7" fmla="*/ 307201 h 470445"/>
                    <a:gd name="connsiteX8" fmla="*/ 196771 w 699872"/>
                    <a:gd name="connsiteY8" fmla="*/ 463411 h 470445"/>
                    <a:gd name="connsiteX0" fmla="*/ 195323 w 698424"/>
                    <a:gd name="connsiteY0" fmla="*/ 464593 h 474568"/>
                    <a:gd name="connsiteX1" fmla="*/ 1013 w 698424"/>
                    <a:gd name="connsiteY1" fmla="*/ 267743 h 474568"/>
                    <a:gd name="connsiteX2" fmla="*/ 342643 w 698424"/>
                    <a:gd name="connsiteY2" fmla="*/ 4853 h 474568"/>
                    <a:gd name="connsiteX3" fmla="*/ 199133 w 698424"/>
                    <a:gd name="connsiteY3" fmla="*/ 155983 h 474568"/>
                    <a:gd name="connsiteX4" fmla="*/ 695703 w 698424"/>
                    <a:gd name="connsiteY4" fmla="*/ 41048 h 474568"/>
                    <a:gd name="connsiteX5" fmla="*/ 275333 w 698424"/>
                    <a:gd name="connsiteY5" fmla="*/ 211863 h 474568"/>
                    <a:gd name="connsiteX6" fmla="*/ 575688 w 698424"/>
                    <a:gd name="connsiteY6" fmla="*/ 281713 h 474568"/>
                    <a:gd name="connsiteX7" fmla="*/ 204213 w 698424"/>
                    <a:gd name="connsiteY7" fmla="*/ 308383 h 474568"/>
                    <a:gd name="connsiteX8" fmla="*/ 195323 w 698424"/>
                    <a:gd name="connsiteY8" fmla="*/ 464593 h 47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24" h="474568">
                      <a:moveTo>
                        <a:pt x="195323" y="464593"/>
                      </a:moveTo>
                      <a:cubicBezTo>
                        <a:pt x="142406" y="507350"/>
                        <a:pt x="-14015" y="407231"/>
                        <a:pt x="1013" y="267743"/>
                      </a:cubicBezTo>
                      <a:cubicBezTo>
                        <a:pt x="16041" y="128255"/>
                        <a:pt x="292478" y="-29860"/>
                        <a:pt x="342643" y="4853"/>
                      </a:cubicBezTo>
                      <a:cubicBezTo>
                        <a:pt x="392808" y="39566"/>
                        <a:pt x="140290" y="149951"/>
                        <a:pt x="199133" y="155983"/>
                      </a:cubicBezTo>
                      <a:cubicBezTo>
                        <a:pt x="257976" y="162015"/>
                        <a:pt x="654428" y="-10175"/>
                        <a:pt x="695703" y="41048"/>
                      </a:cubicBezTo>
                      <a:cubicBezTo>
                        <a:pt x="736978" y="92271"/>
                        <a:pt x="295335" y="171752"/>
                        <a:pt x="275333" y="211863"/>
                      </a:cubicBezTo>
                      <a:cubicBezTo>
                        <a:pt x="255331" y="251974"/>
                        <a:pt x="600876" y="223716"/>
                        <a:pt x="575688" y="281713"/>
                      </a:cubicBezTo>
                      <a:cubicBezTo>
                        <a:pt x="550500" y="339710"/>
                        <a:pt x="267607" y="277903"/>
                        <a:pt x="204213" y="308383"/>
                      </a:cubicBezTo>
                      <a:cubicBezTo>
                        <a:pt x="140819" y="338863"/>
                        <a:pt x="248240" y="421836"/>
                        <a:pt x="195323" y="464593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" name="グループ化 26"/>
                <p:cNvGrpSpPr/>
                <p:nvPr/>
              </p:nvGrpSpPr>
              <p:grpSpPr>
                <a:xfrm>
                  <a:off x="2965517" y="4032103"/>
                  <a:ext cx="1172736" cy="1172736"/>
                  <a:chOff x="3552762" y="4589168"/>
                  <a:chExt cx="1454818" cy="1454818"/>
                </a:xfrm>
              </p:grpSpPr>
              <p:sp>
                <p:nvSpPr>
                  <p:cNvPr id="30" name="角丸四角形 44"/>
                  <p:cNvSpPr/>
                  <p:nvPr/>
                </p:nvSpPr>
                <p:spPr>
                  <a:xfrm rot="3600000">
                    <a:off x="4066308" y="4589167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角丸四角形 44"/>
                  <p:cNvSpPr/>
                  <p:nvPr/>
                </p:nvSpPr>
                <p:spPr>
                  <a:xfrm rot="19800000">
                    <a:off x="4066308" y="4589168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ドーナツ 43"/>
                  <p:cNvSpPr/>
                  <p:nvPr/>
                </p:nvSpPr>
                <p:spPr>
                  <a:xfrm>
                    <a:off x="3659549" y="4725144"/>
                    <a:ext cx="1182864" cy="1182864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" name="ドーナツ 44"/>
                  <p:cNvSpPr/>
                  <p:nvPr/>
                </p:nvSpPr>
                <p:spPr>
                  <a:xfrm>
                    <a:off x="3731557" y="4797152"/>
                    <a:ext cx="1038848" cy="1038848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8" name="円/楕円 51"/>
                <p:cNvSpPr/>
                <p:nvPr/>
              </p:nvSpPr>
              <p:spPr>
                <a:xfrm rot="12521397">
                  <a:off x="4081345" y="4015213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円/楕円 51"/>
                <p:cNvSpPr/>
                <p:nvPr/>
              </p:nvSpPr>
              <p:spPr>
                <a:xfrm rot="15279365">
                  <a:off x="4340680" y="4108841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1" name="乗算記号 20"/>
            <p:cNvSpPr/>
            <p:nvPr/>
          </p:nvSpPr>
          <p:spPr>
            <a:xfrm>
              <a:off x="1615122" y="3942334"/>
              <a:ext cx="2106460" cy="2106460"/>
            </a:xfrm>
            <a:prstGeom prst="mathMultiply">
              <a:avLst>
                <a:gd name="adj1" fmla="val 12115"/>
              </a:avLst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4374105"/>
            <a:ext cx="9905999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ペットボトルの中身は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</a:rPr>
              <a:t>空にして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ゴミ箱へ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3080747" y="1410980"/>
            <a:ext cx="3839942" cy="3121520"/>
            <a:chOff x="1607714" y="3667146"/>
            <a:chExt cx="2929787" cy="2381648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1607714" y="3667146"/>
              <a:ext cx="2929787" cy="2156103"/>
              <a:chOff x="1607714" y="3667146"/>
              <a:chExt cx="2929787" cy="2156103"/>
            </a:xfrm>
          </p:grpSpPr>
          <p:sp>
            <p:nvSpPr>
              <p:cNvPr id="22" name="正方形/長方形 32"/>
              <p:cNvSpPr/>
              <p:nvPr/>
            </p:nvSpPr>
            <p:spPr>
              <a:xfrm>
                <a:off x="1607714" y="4457745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片側の 2 つの角を丸めた四角形 22"/>
              <p:cNvSpPr/>
              <p:nvPr/>
            </p:nvSpPr>
            <p:spPr>
              <a:xfrm>
                <a:off x="1608673" y="4175986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1765204" y="5018066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smtClean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5" name="グループ化 24"/>
              <p:cNvGrpSpPr/>
              <p:nvPr/>
            </p:nvGrpSpPr>
            <p:grpSpPr>
              <a:xfrm>
                <a:off x="2965517" y="3667146"/>
                <a:ext cx="1571984" cy="1537693"/>
                <a:chOff x="2965517" y="3667146"/>
                <a:chExt cx="1571984" cy="1537693"/>
              </a:xfrm>
            </p:grpSpPr>
            <p:sp>
              <p:nvSpPr>
                <p:cNvPr id="26" name="フリーフォーム 25"/>
                <p:cNvSpPr/>
                <p:nvPr/>
              </p:nvSpPr>
              <p:spPr>
                <a:xfrm>
                  <a:off x="3091904" y="3667146"/>
                  <a:ext cx="698424" cy="474568"/>
                </a:xfrm>
                <a:custGeom>
                  <a:avLst/>
                  <a:gdLst>
                    <a:gd name="connsiteX0" fmla="*/ 183094 w 676108"/>
                    <a:gd name="connsiteY0" fmla="*/ 467679 h 468007"/>
                    <a:gd name="connsiteX1" fmla="*/ 214 w 676108"/>
                    <a:gd name="connsiteY1" fmla="*/ 305119 h 468007"/>
                    <a:gd name="connsiteX2" fmla="*/ 223734 w 676108"/>
                    <a:gd name="connsiteY2" fmla="*/ 30799 h 468007"/>
                    <a:gd name="connsiteX3" fmla="*/ 198334 w 676108"/>
                    <a:gd name="connsiteY3" fmla="*/ 193359 h 468007"/>
                    <a:gd name="connsiteX4" fmla="*/ 630134 w 676108"/>
                    <a:gd name="connsiteY4" fmla="*/ 319 h 468007"/>
                    <a:gd name="connsiteX5" fmla="*/ 274534 w 676108"/>
                    <a:gd name="connsiteY5" fmla="*/ 249239 h 468007"/>
                    <a:gd name="connsiteX6" fmla="*/ 675854 w 676108"/>
                    <a:gd name="connsiteY6" fmla="*/ 284799 h 468007"/>
                    <a:gd name="connsiteX7" fmla="*/ 203414 w 676108"/>
                    <a:gd name="connsiteY7" fmla="*/ 345759 h 468007"/>
                    <a:gd name="connsiteX8" fmla="*/ 183094 w 676108"/>
                    <a:gd name="connsiteY8" fmla="*/ 467679 h 468007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4630 w 677644"/>
                    <a:gd name="connsiteY0" fmla="*/ 474453 h 474781"/>
                    <a:gd name="connsiteX1" fmla="*/ 1750 w 677644"/>
                    <a:gd name="connsiteY1" fmla="*/ 311893 h 474781"/>
                    <a:gd name="connsiteX2" fmla="*/ 309090 w 677644"/>
                    <a:gd name="connsiteY2" fmla="*/ 14713 h 474781"/>
                    <a:gd name="connsiteX3" fmla="*/ 199870 w 677644"/>
                    <a:gd name="connsiteY3" fmla="*/ 200133 h 474781"/>
                    <a:gd name="connsiteX4" fmla="*/ 631670 w 677644"/>
                    <a:gd name="connsiteY4" fmla="*/ 7093 h 474781"/>
                    <a:gd name="connsiteX5" fmla="*/ 276070 w 677644"/>
                    <a:gd name="connsiteY5" fmla="*/ 256013 h 474781"/>
                    <a:gd name="connsiteX6" fmla="*/ 677390 w 677644"/>
                    <a:gd name="connsiteY6" fmla="*/ 291573 h 474781"/>
                    <a:gd name="connsiteX7" fmla="*/ 204950 w 677644"/>
                    <a:gd name="connsiteY7" fmla="*/ 352533 h 474781"/>
                    <a:gd name="connsiteX8" fmla="*/ 184630 w 677644"/>
                    <a:gd name="connsiteY8" fmla="*/ 474453 h 474781"/>
                    <a:gd name="connsiteX0" fmla="*/ 229196 w 676490"/>
                    <a:gd name="connsiteY0" fmla="*/ 457308 h 457695"/>
                    <a:gd name="connsiteX1" fmla="*/ 596 w 676490"/>
                    <a:gd name="connsiteY1" fmla="*/ 311893 h 457695"/>
                    <a:gd name="connsiteX2" fmla="*/ 307936 w 676490"/>
                    <a:gd name="connsiteY2" fmla="*/ 14713 h 457695"/>
                    <a:gd name="connsiteX3" fmla="*/ 198716 w 676490"/>
                    <a:gd name="connsiteY3" fmla="*/ 200133 h 457695"/>
                    <a:gd name="connsiteX4" fmla="*/ 630516 w 676490"/>
                    <a:gd name="connsiteY4" fmla="*/ 7093 h 457695"/>
                    <a:gd name="connsiteX5" fmla="*/ 274916 w 676490"/>
                    <a:gd name="connsiteY5" fmla="*/ 256013 h 457695"/>
                    <a:gd name="connsiteX6" fmla="*/ 676236 w 676490"/>
                    <a:gd name="connsiteY6" fmla="*/ 291573 h 457695"/>
                    <a:gd name="connsiteX7" fmla="*/ 203796 w 676490"/>
                    <a:gd name="connsiteY7" fmla="*/ 352533 h 457695"/>
                    <a:gd name="connsiteX8" fmla="*/ 229196 w 676490"/>
                    <a:gd name="connsiteY8" fmla="*/ 457308 h 457695"/>
                    <a:gd name="connsiteX0" fmla="*/ 229251 w 676545"/>
                    <a:gd name="connsiteY0" fmla="*/ 457308 h 466607"/>
                    <a:gd name="connsiteX1" fmla="*/ 651 w 676545"/>
                    <a:gd name="connsiteY1" fmla="*/ 311893 h 466607"/>
                    <a:gd name="connsiteX2" fmla="*/ 307991 w 676545"/>
                    <a:gd name="connsiteY2" fmla="*/ 14713 h 466607"/>
                    <a:gd name="connsiteX3" fmla="*/ 198771 w 676545"/>
                    <a:gd name="connsiteY3" fmla="*/ 200133 h 466607"/>
                    <a:gd name="connsiteX4" fmla="*/ 630571 w 676545"/>
                    <a:gd name="connsiteY4" fmla="*/ 7093 h 466607"/>
                    <a:gd name="connsiteX5" fmla="*/ 274971 w 676545"/>
                    <a:gd name="connsiteY5" fmla="*/ 256013 h 466607"/>
                    <a:gd name="connsiteX6" fmla="*/ 676291 w 676545"/>
                    <a:gd name="connsiteY6" fmla="*/ 291573 h 466607"/>
                    <a:gd name="connsiteX7" fmla="*/ 203851 w 676545"/>
                    <a:gd name="connsiteY7" fmla="*/ 352533 h 466607"/>
                    <a:gd name="connsiteX8" fmla="*/ 229251 w 676545"/>
                    <a:gd name="connsiteY8" fmla="*/ 457308 h 466607"/>
                    <a:gd name="connsiteX0" fmla="*/ 212484 w 676923"/>
                    <a:gd name="connsiteY0" fmla="*/ 497313 h 504924"/>
                    <a:gd name="connsiteX1" fmla="*/ 1029 w 676923"/>
                    <a:gd name="connsiteY1" fmla="*/ 311893 h 504924"/>
                    <a:gd name="connsiteX2" fmla="*/ 308369 w 676923"/>
                    <a:gd name="connsiteY2" fmla="*/ 14713 h 504924"/>
                    <a:gd name="connsiteX3" fmla="*/ 199149 w 676923"/>
                    <a:gd name="connsiteY3" fmla="*/ 200133 h 504924"/>
                    <a:gd name="connsiteX4" fmla="*/ 630949 w 676923"/>
                    <a:gd name="connsiteY4" fmla="*/ 7093 h 504924"/>
                    <a:gd name="connsiteX5" fmla="*/ 275349 w 676923"/>
                    <a:gd name="connsiteY5" fmla="*/ 256013 h 504924"/>
                    <a:gd name="connsiteX6" fmla="*/ 676669 w 676923"/>
                    <a:gd name="connsiteY6" fmla="*/ 291573 h 504924"/>
                    <a:gd name="connsiteX7" fmla="*/ 204229 w 676923"/>
                    <a:gd name="connsiteY7" fmla="*/ 352533 h 504924"/>
                    <a:gd name="connsiteX8" fmla="*/ 212484 w 676923"/>
                    <a:gd name="connsiteY8" fmla="*/ 497313 h 504924"/>
                    <a:gd name="connsiteX0" fmla="*/ 211640 w 676079"/>
                    <a:gd name="connsiteY0" fmla="*/ 497313 h 508702"/>
                    <a:gd name="connsiteX1" fmla="*/ 185 w 676079"/>
                    <a:gd name="connsiteY1" fmla="*/ 311893 h 508702"/>
                    <a:gd name="connsiteX2" fmla="*/ 307525 w 676079"/>
                    <a:gd name="connsiteY2" fmla="*/ 14713 h 508702"/>
                    <a:gd name="connsiteX3" fmla="*/ 198305 w 676079"/>
                    <a:gd name="connsiteY3" fmla="*/ 200133 h 508702"/>
                    <a:gd name="connsiteX4" fmla="*/ 630105 w 676079"/>
                    <a:gd name="connsiteY4" fmla="*/ 7093 h 508702"/>
                    <a:gd name="connsiteX5" fmla="*/ 274505 w 676079"/>
                    <a:gd name="connsiteY5" fmla="*/ 256013 h 508702"/>
                    <a:gd name="connsiteX6" fmla="*/ 675825 w 676079"/>
                    <a:gd name="connsiteY6" fmla="*/ 291573 h 508702"/>
                    <a:gd name="connsiteX7" fmla="*/ 203385 w 676079"/>
                    <a:gd name="connsiteY7" fmla="*/ 352533 h 508702"/>
                    <a:gd name="connsiteX8" fmla="*/ 211640 w 676079"/>
                    <a:gd name="connsiteY8" fmla="*/ 497313 h 508702"/>
                    <a:gd name="connsiteX0" fmla="*/ 211640 w 676916"/>
                    <a:gd name="connsiteY0" fmla="*/ 497313 h 508702"/>
                    <a:gd name="connsiteX1" fmla="*/ 185 w 676916"/>
                    <a:gd name="connsiteY1" fmla="*/ 311893 h 508702"/>
                    <a:gd name="connsiteX2" fmla="*/ 307525 w 676916"/>
                    <a:gd name="connsiteY2" fmla="*/ 14713 h 508702"/>
                    <a:gd name="connsiteX3" fmla="*/ 198305 w 676916"/>
                    <a:gd name="connsiteY3" fmla="*/ 200133 h 508702"/>
                    <a:gd name="connsiteX4" fmla="*/ 630105 w 676916"/>
                    <a:gd name="connsiteY4" fmla="*/ 7093 h 508702"/>
                    <a:gd name="connsiteX5" fmla="*/ 274505 w 676916"/>
                    <a:gd name="connsiteY5" fmla="*/ 256013 h 508702"/>
                    <a:gd name="connsiteX6" fmla="*/ 675825 w 676916"/>
                    <a:gd name="connsiteY6" fmla="*/ 291573 h 508702"/>
                    <a:gd name="connsiteX7" fmla="*/ 203385 w 676916"/>
                    <a:gd name="connsiteY7" fmla="*/ 352533 h 508702"/>
                    <a:gd name="connsiteX8" fmla="*/ 211640 w 676916"/>
                    <a:gd name="connsiteY8" fmla="*/ 497313 h 508702"/>
                    <a:gd name="connsiteX0" fmla="*/ 211640 w 633180"/>
                    <a:gd name="connsiteY0" fmla="*/ 497313 h 508702"/>
                    <a:gd name="connsiteX1" fmla="*/ 185 w 633180"/>
                    <a:gd name="connsiteY1" fmla="*/ 311893 h 508702"/>
                    <a:gd name="connsiteX2" fmla="*/ 307525 w 633180"/>
                    <a:gd name="connsiteY2" fmla="*/ 14713 h 508702"/>
                    <a:gd name="connsiteX3" fmla="*/ 198305 w 633180"/>
                    <a:gd name="connsiteY3" fmla="*/ 200133 h 508702"/>
                    <a:gd name="connsiteX4" fmla="*/ 630105 w 633180"/>
                    <a:gd name="connsiteY4" fmla="*/ 7093 h 508702"/>
                    <a:gd name="connsiteX5" fmla="*/ 274505 w 633180"/>
                    <a:gd name="connsiteY5" fmla="*/ 256013 h 508702"/>
                    <a:gd name="connsiteX6" fmla="*/ 574860 w 633180"/>
                    <a:gd name="connsiteY6" fmla="*/ 325863 h 508702"/>
                    <a:gd name="connsiteX7" fmla="*/ 203385 w 633180"/>
                    <a:gd name="connsiteY7" fmla="*/ 352533 h 508702"/>
                    <a:gd name="connsiteX8" fmla="*/ 211640 w 633180"/>
                    <a:gd name="connsiteY8" fmla="*/ 497313 h 508702"/>
                    <a:gd name="connsiteX0" fmla="*/ 211640 w 697596"/>
                    <a:gd name="connsiteY0" fmla="*/ 486855 h 498244"/>
                    <a:gd name="connsiteX1" fmla="*/ 185 w 697596"/>
                    <a:gd name="connsiteY1" fmla="*/ 301435 h 498244"/>
                    <a:gd name="connsiteX2" fmla="*/ 307525 w 697596"/>
                    <a:gd name="connsiteY2" fmla="*/ 4255 h 498244"/>
                    <a:gd name="connsiteX3" fmla="*/ 198305 w 697596"/>
                    <a:gd name="connsiteY3" fmla="*/ 189675 h 498244"/>
                    <a:gd name="connsiteX4" fmla="*/ 694875 w 697596"/>
                    <a:gd name="connsiteY4" fmla="*/ 74740 h 498244"/>
                    <a:gd name="connsiteX5" fmla="*/ 274505 w 697596"/>
                    <a:gd name="connsiteY5" fmla="*/ 245555 h 498244"/>
                    <a:gd name="connsiteX6" fmla="*/ 574860 w 697596"/>
                    <a:gd name="connsiteY6" fmla="*/ 315405 h 498244"/>
                    <a:gd name="connsiteX7" fmla="*/ 203385 w 697596"/>
                    <a:gd name="connsiteY7" fmla="*/ 342075 h 498244"/>
                    <a:gd name="connsiteX8" fmla="*/ 211640 w 697596"/>
                    <a:gd name="connsiteY8" fmla="*/ 486855 h 498244"/>
                    <a:gd name="connsiteX0" fmla="*/ 213258 w 699214"/>
                    <a:gd name="connsiteY0" fmla="*/ 451954 h 459345"/>
                    <a:gd name="connsiteX1" fmla="*/ 1803 w 699214"/>
                    <a:gd name="connsiteY1" fmla="*/ 266534 h 459345"/>
                    <a:gd name="connsiteX2" fmla="*/ 343433 w 699214"/>
                    <a:gd name="connsiteY2" fmla="*/ 3644 h 459345"/>
                    <a:gd name="connsiteX3" fmla="*/ 199923 w 699214"/>
                    <a:gd name="connsiteY3" fmla="*/ 154774 h 459345"/>
                    <a:gd name="connsiteX4" fmla="*/ 696493 w 699214"/>
                    <a:gd name="connsiteY4" fmla="*/ 39839 h 459345"/>
                    <a:gd name="connsiteX5" fmla="*/ 276123 w 699214"/>
                    <a:gd name="connsiteY5" fmla="*/ 210654 h 459345"/>
                    <a:gd name="connsiteX6" fmla="*/ 576478 w 699214"/>
                    <a:gd name="connsiteY6" fmla="*/ 280504 h 459345"/>
                    <a:gd name="connsiteX7" fmla="*/ 205003 w 699214"/>
                    <a:gd name="connsiteY7" fmla="*/ 307174 h 459345"/>
                    <a:gd name="connsiteX8" fmla="*/ 213258 w 699214"/>
                    <a:gd name="connsiteY8" fmla="*/ 451954 h 459345"/>
                    <a:gd name="connsiteX0" fmla="*/ 211640 w 697596"/>
                    <a:gd name="connsiteY0" fmla="*/ 453357 h 464746"/>
                    <a:gd name="connsiteX1" fmla="*/ 185 w 697596"/>
                    <a:gd name="connsiteY1" fmla="*/ 267937 h 464746"/>
                    <a:gd name="connsiteX2" fmla="*/ 341815 w 697596"/>
                    <a:gd name="connsiteY2" fmla="*/ 5047 h 464746"/>
                    <a:gd name="connsiteX3" fmla="*/ 198305 w 697596"/>
                    <a:gd name="connsiteY3" fmla="*/ 156177 h 464746"/>
                    <a:gd name="connsiteX4" fmla="*/ 694875 w 697596"/>
                    <a:gd name="connsiteY4" fmla="*/ 41242 h 464746"/>
                    <a:gd name="connsiteX5" fmla="*/ 274505 w 697596"/>
                    <a:gd name="connsiteY5" fmla="*/ 212057 h 464746"/>
                    <a:gd name="connsiteX6" fmla="*/ 574860 w 697596"/>
                    <a:gd name="connsiteY6" fmla="*/ 281907 h 464746"/>
                    <a:gd name="connsiteX7" fmla="*/ 203385 w 697596"/>
                    <a:gd name="connsiteY7" fmla="*/ 308577 h 464746"/>
                    <a:gd name="connsiteX8" fmla="*/ 211640 w 697596"/>
                    <a:gd name="connsiteY8" fmla="*/ 453357 h 464746"/>
                    <a:gd name="connsiteX0" fmla="*/ 196771 w 699872"/>
                    <a:gd name="connsiteY0" fmla="*/ 463411 h 470445"/>
                    <a:gd name="connsiteX1" fmla="*/ 2461 w 699872"/>
                    <a:gd name="connsiteY1" fmla="*/ 266561 h 470445"/>
                    <a:gd name="connsiteX2" fmla="*/ 344091 w 699872"/>
                    <a:gd name="connsiteY2" fmla="*/ 3671 h 470445"/>
                    <a:gd name="connsiteX3" fmla="*/ 200581 w 699872"/>
                    <a:gd name="connsiteY3" fmla="*/ 154801 h 470445"/>
                    <a:gd name="connsiteX4" fmla="*/ 697151 w 699872"/>
                    <a:gd name="connsiteY4" fmla="*/ 39866 h 470445"/>
                    <a:gd name="connsiteX5" fmla="*/ 276781 w 699872"/>
                    <a:gd name="connsiteY5" fmla="*/ 210681 h 470445"/>
                    <a:gd name="connsiteX6" fmla="*/ 577136 w 699872"/>
                    <a:gd name="connsiteY6" fmla="*/ 280531 h 470445"/>
                    <a:gd name="connsiteX7" fmla="*/ 205661 w 699872"/>
                    <a:gd name="connsiteY7" fmla="*/ 307201 h 470445"/>
                    <a:gd name="connsiteX8" fmla="*/ 196771 w 699872"/>
                    <a:gd name="connsiteY8" fmla="*/ 463411 h 470445"/>
                    <a:gd name="connsiteX0" fmla="*/ 195323 w 698424"/>
                    <a:gd name="connsiteY0" fmla="*/ 464593 h 474568"/>
                    <a:gd name="connsiteX1" fmla="*/ 1013 w 698424"/>
                    <a:gd name="connsiteY1" fmla="*/ 267743 h 474568"/>
                    <a:gd name="connsiteX2" fmla="*/ 342643 w 698424"/>
                    <a:gd name="connsiteY2" fmla="*/ 4853 h 474568"/>
                    <a:gd name="connsiteX3" fmla="*/ 199133 w 698424"/>
                    <a:gd name="connsiteY3" fmla="*/ 155983 h 474568"/>
                    <a:gd name="connsiteX4" fmla="*/ 695703 w 698424"/>
                    <a:gd name="connsiteY4" fmla="*/ 41048 h 474568"/>
                    <a:gd name="connsiteX5" fmla="*/ 275333 w 698424"/>
                    <a:gd name="connsiteY5" fmla="*/ 211863 h 474568"/>
                    <a:gd name="connsiteX6" fmla="*/ 575688 w 698424"/>
                    <a:gd name="connsiteY6" fmla="*/ 281713 h 474568"/>
                    <a:gd name="connsiteX7" fmla="*/ 204213 w 698424"/>
                    <a:gd name="connsiteY7" fmla="*/ 308383 h 474568"/>
                    <a:gd name="connsiteX8" fmla="*/ 195323 w 698424"/>
                    <a:gd name="connsiteY8" fmla="*/ 464593 h 47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24" h="474568">
                      <a:moveTo>
                        <a:pt x="195323" y="464593"/>
                      </a:moveTo>
                      <a:cubicBezTo>
                        <a:pt x="142406" y="507350"/>
                        <a:pt x="-14015" y="407231"/>
                        <a:pt x="1013" y="267743"/>
                      </a:cubicBezTo>
                      <a:cubicBezTo>
                        <a:pt x="16041" y="128255"/>
                        <a:pt x="292478" y="-29860"/>
                        <a:pt x="342643" y="4853"/>
                      </a:cubicBezTo>
                      <a:cubicBezTo>
                        <a:pt x="392808" y="39566"/>
                        <a:pt x="140290" y="149951"/>
                        <a:pt x="199133" y="155983"/>
                      </a:cubicBezTo>
                      <a:cubicBezTo>
                        <a:pt x="257976" y="162015"/>
                        <a:pt x="654428" y="-10175"/>
                        <a:pt x="695703" y="41048"/>
                      </a:cubicBezTo>
                      <a:cubicBezTo>
                        <a:pt x="736978" y="92271"/>
                        <a:pt x="295335" y="171752"/>
                        <a:pt x="275333" y="211863"/>
                      </a:cubicBezTo>
                      <a:cubicBezTo>
                        <a:pt x="255331" y="251974"/>
                        <a:pt x="600876" y="223716"/>
                        <a:pt x="575688" y="281713"/>
                      </a:cubicBezTo>
                      <a:cubicBezTo>
                        <a:pt x="550500" y="339710"/>
                        <a:pt x="267607" y="277903"/>
                        <a:pt x="204213" y="308383"/>
                      </a:cubicBezTo>
                      <a:cubicBezTo>
                        <a:pt x="140819" y="338863"/>
                        <a:pt x="248240" y="421836"/>
                        <a:pt x="195323" y="464593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" name="グループ化 26"/>
                <p:cNvGrpSpPr/>
                <p:nvPr/>
              </p:nvGrpSpPr>
              <p:grpSpPr>
                <a:xfrm>
                  <a:off x="2965517" y="4032103"/>
                  <a:ext cx="1172736" cy="1172736"/>
                  <a:chOff x="3552762" y="4589168"/>
                  <a:chExt cx="1454818" cy="1454818"/>
                </a:xfrm>
              </p:grpSpPr>
              <p:sp>
                <p:nvSpPr>
                  <p:cNvPr id="30" name="角丸四角形 44"/>
                  <p:cNvSpPr/>
                  <p:nvPr/>
                </p:nvSpPr>
                <p:spPr>
                  <a:xfrm rot="3600000">
                    <a:off x="4066308" y="4589167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角丸四角形 44"/>
                  <p:cNvSpPr/>
                  <p:nvPr/>
                </p:nvSpPr>
                <p:spPr>
                  <a:xfrm rot="19800000">
                    <a:off x="4066308" y="4589168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ドーナツ 43"/>
                  <p:cNvSpPr/>
                  <p:nvPr/>
                </p:nvSpPr>
                <p:spPr>
                  <a:xfrm>
                    <a:off x="3659549" y="4725144"/>
                    <a:ext cx="1182864" cy="1182864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" name="ドーナツ 44"/>
                  <p:cNvSpPr/>
                  <p:nvPr/>
                </p:nvSpPr>
                <p:spPr>
                  <a:xfrm>
                    <a:off x="3731557" y="4797152"/>
                    <a:ext cx="1038848" cy="1038848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8" name="円/楕円 51"/>
                <p:cNvSpPr/>
                <p:nvPr/>
              </p:nvSpPr>
              <p:spPr>
                <a:xfrm rot="12521397">
                  <a:off x="4081345" y="4015213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円/楕円 51"/>
                <p:cNvSpPr/>
                <p:nvPr/>
              </p:nvSpPr>
              <p:spPr>
                <a:xfrm rot="15279365">
                  <a:off x="4340680" y="4108841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1" name="乗算記号 20"/>
            <p:cNvSpPr/>
            <p:nvPr/>
          </p:nvSpPr>
          <p:spPr>
            <a:xfrm>
              <a:off x="1615122" y="3942334"/>
              <a:ext cx="2106460" cy="2106460"/>
            </a:xfrm>
            <a:prstGeom prst="mathMultiply">
              <a:avLst>
                <a:gd name="adj1" fmla="val 12115"/>
              </a:avLst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031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pop661_ペットボトルの中身は空にしてゴミ箱へ</dc:title>
  <dc:subject>pop661_ペットボトルの中身は空にしてゴミ箱へ</dc:subject>
  <dc:creator>http://www.digipot.net</dc:creator>
  <cp:lastModifiedBy/>
  <cp:revision>1</cp:revision>
  <dcterms:created xsi:type="dcterms:W3CDTF">2014-12-04T06:28:23Z</dcterms:created>
  <dcterms:modified xsi:type="dcterms:W3CDTF">2015-11-04T05:53:48Z</dcterms:modified>
  <cp:version>1</cp:version>
</cp:coreProperties>
</file>